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5143500" cx="9144000"/>
  <p:notesSz cx="6858000" cy="9144000"/>
  <p:embeddedFontLst>
    <p:embeddedFont>
      <p:font typeface="Nunito San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8" roundtripDataSignature="AMtx7mhYa+Mj65N3jXDll4sorLpVbkzT6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NunitoSans-regular.fntdata"/><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NunitoSans-italic.fntdata"/><Relationship Id="rId25" Type="http://schemas.openxmlformats.org/officeDocument/2006/relationships/font" Target="fonts/NunitoSans-bold.fntdata"/><Relationship Id="rId28" Type="http://customschemas.google.com/relationships/presentationmetadata" Target="metadata"/><Relationship Id="rId27" Type="http://schemas.openxmlformats.org/officeDocument/2006/relationships/font" Target="fonts/NunitoSans-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jpg>
</file>

<file path=ppt/media/image6.pn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 name="Google Shape;5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d7e9012527_0_26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d7e9012527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d7e9012527_0_26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d7e9012527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d7e9012527_0_27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d7e9012527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5"/>
          <p:cNvSpPr/>
          <p:nvPr/>
        </p:nvSpPr>
        <p:spPr>
          <a:xfrm flipH="1">
            <a:off x="-688"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5"/>
          <p:cNvSpPr txBox="1"/>
          <p:nvPr>
            <p:ph type="ctrTitle"/>
          </p:nvPr>
        </p:nvSpPr>
        <p:spPr>
          <a:xfrm>
            <a:off x="468925" y="2387250"/>
            <a:ext cx="3636600" cy="22590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Clr>
                <a:srgbClr val="F67031"/>
              </a:buClr>
              <a:buSzPts val="3000"/>
              <a:buNone/>
              <a:defRPr b="1" sz="3000">
                <a:solidFill>
                  <a:srgbClr val="F67031"/>
                </a:solidFill>
              </a:defRPr>
            </a:lvl1pPr>
            <a:lvl2pPr lvl="1" rtl="0" algn="l">
              <a:lnSpc>
                <a:spcPct val="100000"/>
              </a:lnSpc>
              <a:spcBef>
                <a:spcPts val="0"/>
              </a:spcBef>
              <a:spcAft>
                <a:spcPts val="0"/>
              </a:spcAft>
              <a:buClr>
                <a:srgbClr val="F67031"/>
              </a:buClr>
              <a:buSzPts val="3000"/>
              <a:buNone/>
              <a:defRPr b="1" sz="3000">
                <a:solidFill>
                  <a:srgbClr val="F67031"/>
                </a:solidFill>
              </a:defRPr>
            </a:lvl2pPr>
            <a:lvl3pPr lvl="2" rtl="0" algn="l">
              <a:lnSpc>
                <a:spcPct val="100000"/>
              </a:lnSpc>
              <a:spcBef>
                <a:spcPts val="0"/>
              </a:spcBef>
              <a:spcAft>
                <a:spcPts val="0"/>
              </a:spcAft>
              <a:buClr>
                <a:srgbClr val="F67031"/>
              </a:buClr>
              <a:buSzPts val="3000"/>
              <a:buNone/>
              <a:defRPr b="1" sz="3000">
                <a:solidFill>
                  <a:srgbClr val="F67031"/>
                </a:solidFill>
              </a:defRPr>
            </a:lvl3pPr>
            <a:lvl4pPr lvl="3" rtl="0" algn="l">
              <a:lnSpc>
                <a:spcPct val="100000"/>
              </a:lnSpc>
              <a:spcBef>
                <a:spcPts val="0"/>
              </a:spcBef>
              <a:spcAft>
                <a:spcPts val="0"/>
              </a:spcAft>
              <a:buClr>
                <a:srgbClr val="F67031"/>
              </a:buClr>
              <a:buSzPts val="3000"/>
              <a:buNone/>
              <a:defRPr b="1" sz="3000">
                <a:solidFill>
                  <a:srgbClr val="F67031"/>
                </a:solidFill>
              </a:defRPr>
            </a:lvl4pPr>
            <a:lvl5pPr lvl="4" rtl="0" algn="l">
              <a:lnSpc>
                <a:spcPct val="100000"/>
              </a:lnSpc>
              <a:spcBef>
                <a:spcPts val="0"/>
              </a:spcBef>
              <a:spcAft>
                <a:spcPts val="0"/>
              </a:spcAft>
              <a:buClr>
                <a:srgbClr val="F67031"/>
              </a:buClr>
              <a:buSzPts val="3000"/>
              <a:buNone/>
              <a:defRPr b="1" sz="3000">
                <a:solidFill>
                  <a:srgbClr val="F67031"/>
                </a:solidFill>
              </a:defRPr>
            </a:lvl5pPr>
            <a:lvl6pPr lvl="5" rtl="0" algn="l">
              <a:lnSpc>
                <a:spcPct val="100000"/>
              </a:lnSpc>
              <a:spcBef>
                <a:spcPts val="0"/>
              </a:spcBef>
              <a:spcAft>
                <a:spcPts val="0"/>
              </a:spcAft>
              <a:buClr>
                <a:srgbClr val="F67031"/>
              </a:buClr>
              <a:buSzPts val="3000"/>
              <a:buNone/>
              <a:defRPr b="1" sz="3000">
                <a:solidFill>
                  <a:srgbClr val="F67031"/>
                </a:solidFill>
              </a:defRPr>
            </a:lvl6pPr>
            <a:lvl7pPr lvl="6" rtl="0" algn="l">
              <a:lnSpc>
                <a:spcPct val="100000"/>
              </a:lnSpc>
              <a:spcBef>
                <a:spcPts val="0"/>
              </a:spcBef>
              <a:spcAft>
                <a:spcPts val="0"/>
              </a:spcAft>
              <a:buClr>
                <a:srgbClr val="F67031"/>
              </a:buClr>
              <a:buSzPts val="3000"/>
              <a:buNone/>
              <a:defRPr b="1" sz="3000">
                <a:solidFill>
                  <a:srgbClr val="F67031"/>
                </a:solidFill>
              </a:defRPr>
            </a:lvl7pPr>
            <a:lvl8pPr lvl="7" rtl="0" algn="l">
              <a:lnSpc>
                <a:spcPct val="100000"/>
              </a:lnSpc>
              <a:spcBef>
                <a:spcPts val="0"/>
              </a:spcBef>
              <a:spcAft>
                <a:spcPts val="0"/>
              </a:spcAft>
              <a:buClr>
                <a:srgbClr val="F67031"/>
              </a:buClr>
              <a:buSzPts val="3000"/>
              <a:buNone/>
              <a:defRPr b="1" sz="3000">
                <a:solidFill>
                  <a:srgbClr val="F67031"/>
                </a:solidFill>
              </a:defRPr>
            </a:lvl8pPr>
            <a:lvl9pPr lvl="8" rtl="0" algn="l">
              <a:lnSpc>
                <a:spcPct val="100000"/>
              </a:lnSpc>
              <a:spcBef>
                <a:spcPts val="0"/>
              </a:spcBef>
              <a:spcAft>
                <a:spcPts val="0"/>
              </a:spcAft>
              <a:buClr>
                <a:srgbClr val="F67031"/>
              </a:buClr>
              <a:buSzPts val="3000"/>
              <a:buNone/>
              <a:defRPr b="1" sz="3000">
                <a:solidFill>
                  <a:srgbClr val="F67031"/>
                </a:solidFill>
              </a:defRPr>
            </a:lvl9pPr>
          </a:lstStyle>
          <a:p/>
        </p:txBody>
      </p:sp>
      <p:sp>
        <p:nvSpPr>
          <p:cNvPr id="12" name="Google Shape;12;p25"/>
          <p:cNvSpPr/>
          <p:nvPr/>
        </p:nvSpPr>
        <p:spPr>
          <a:xfrm>
            <a:off x="4574900" y="-150"/>
            <a:ext cx="185400" cy="5143500"/>
          </a:xfrm>
          <a:prstGeom prst="rect">
            <a:avLst/>
          </a:prstGeom>
          <a:gradFill>
            <a:gsLst>
              <a:gs pos="0">
                <a:srgbClr val="000014">
                  <a:alpha val="49411"/>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1_2">
    <p:spTree>
      <p:nvGrpSpPr>
        <p:cNvPr id="13" name="Shape 13"/>
        <p:cNvGrpSpPr/>
        <p:nvPr/>
      </p:nvGrpSpPr>
      <p:grpSpPr>
        <a:xfrm>
          <a:off x="0" y="0"/>
          <a:ext cx="0" cy="0"/>
          <a:chOff x="0" y="0"/>
          <a:chExt cx="0" cy="0"/>
        </a:xfrm>
      </p:grpSpPr>
      <p:sp>
        <p:nvSpPr>
          <p:cNvPr id="14" name="Google Shape;14;p26"/>
          <p:cNvSpPr/>
          <p:nvPr/>
        </p:nvSpPr>
        <p:spPr>
          <a:xfrm flipH="1">
            <a:off x="4568412"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6"/>
          <p:cNvSpPr txBox="1"/>
          <p:nvPr>
            <p:ph idx="1" type="subTitle"/>
          </p:nvPr>
        </p:nvSpPr>
        <p:spPr>
          <a:xfrm>
            <a:off x="646550" y="1989500"/>
            <a:ext cx="3246900" cy="21264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Clr>
                <a:srgbClr val="FFFFFF"/>
              </a:buClr>
              <a:buSzPts val="1400"/>
              <a:buFont typeface="Georgia"/>
              <a:buNone/>
              <a:defRPr i="1">
                <a:solidFill>
                  <a:srgbClr val="FFFFFF"/>
                </a:solidFill>
                <a:latin typeface="Georgia"/>
                <a:ea typeface="Georgia"/>
                <a:cs typeface="Georgia"/>
                <a:sym typeface="Georgia"/>
              </a:defRPr>
            </a:lvl1pPr>
            <a:lvl2pPr lvl="1" rtl="0" algn="l">
              <a:lnSpc>
                <a:spcPct val="115000"/>
              </a:lnSpc>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2pPr>
            <a:lvl3pPr lvl="2" rtl="0" algn="l">
              <a:lnSpc>
                <a:spcPct val="115000"/>
              </a:lnSpc>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3pPr>
            <a:lvl4pPr lvl="3" rtl="0" algn="l">
              <a:lnSpc>
                <a:spcPct val="115000"/>
              </a:lnSpc>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4pPr>
            <a:lvl5pPr lvl="4" rtl="0" algn="l">
              <a:lnSpc>
                <a:spcPct val="115000"/>
              </a:lnSpc>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5pPr>
            <a:lvl6pPr lvl="5" rtl="0" algn="l">
              <a:lnSpc>
                <a:spcPct val="115000"/>
              </a:lnSpc>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6pPr>
            <a:lvl7pPr lvl="6" rtl="0" algn="l">
              <a:lnSpc>
                <a:spcPct val="115000"/>
              </a:lnSpc>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7pPr>
            <a:lvl8pPr lvl="7" rtl="0" algn="l">
              <a:lnSpc>
                <a:spcPct val="115000"/>
              </a:lnSpc>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8pPr>
            <a:lvl9pPr lvl="8" rtl="0" algn="l">
              <a:lnSpc>
                <a:spcPct val="115000"/>
              </a:lnSpc>
              <a:spcBef>
                <a:spcPts val="0"/>
              </a:spcBef>
              <a:spcAft>
                <a:spcPts val="0"/>
              </a:spcAft>
              <a:buClr>
                <a:srgbClr val="FFFFFF"/>
              </a:buClr>
              <a:buSzPts val="3000"/>
              <a:buFont typeface="Georgia"/>
              <a:buNone/>
              <a:defRPr i="1" sz="3000">
                <a:solidFill>
                  <a:srgbClr val="FFFFFF"/>
                </a:solidFill>
                <a:latin typeface="Georgia"/>
                <a:ea typeface="Georgia"/>
                <a:cs typeface="Georgia"/>
                <a:sym typeface="Georgia"/>
              </a:defRPr>
            </a:lvl9pPr>
          </a:lstStyle>
          <a:p/>
        </p:txBody>
      </p:sp>
      <p:sp>
        <p:nvSpPr>
          <p:cNvPr id="16" name="Google Shape;16;p26"/>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9pPr>
          </a:lstStyle>
          <a:p>
            <a:pPr indent="0" lvl="0" marL="0" rtl="0" algn="r">
              <a:spcBef>
                <a:spcPts val="0"/>
              </a:spcBef>
              <a:spcAft>
                <a:spcPts val="0"/>
              </a:spcAft>
              <a:buNone/>
            </a:pPr>
            <a:fld id="{00000000-1234-1234-1234-123412341234}" type="slidenum">
              <a:rPr lang="en"/>
              <a:t>‹#›</a:t>
            </a:fld>
            <a:endParaRPr/>
          </a:p>
        </p:txBody>
      </p:sp>
      <p:sp>
        <p:nvSpPr>
          <p:cNvPr id="17" name="Google Shape;17;p26"/>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 name="Google Shape;18;p26"/>
          <p:cNvSpPr txBox="1"/>
          <p:nvPr>
            <p:ph idx="2" type="body"/>
          </p:nvPr>
        </p:nvSpPr>
        <p:spPr>
          <a:xfrm>
            <a:off x="5130225" y="1016000"/>
            <a:ext cx="3470700" cy="3099900"/>
          </a:xfrm>
          <a:prstGeom prst="rect">
            <a:avLst/>
          </a:prstGeom>
          <a:noFill/>
          <a:ln>
            <a:noFill/>
          </a:ln>
        </p:spPr>
        <p:txBody>
          <a:bodyPr anchorCtr="0" anchor="t" bIns="91425" lIns="91425" spcFirstLastPara="1" rIns="91425" wrap="square" tIns="91425">
            <a:noAutofit/>
          </a:bodyPr>
          <a:lstStyle>
            <a:lvl1pPr indent="-342900" lvl="0" marL="457200" rtl="0" algn="l">
              <a:lnSpc>
                <a:spcPct val="115000"/>
              </a:lnSpc>
              <a:spcBef>
                <a:spcPts val="0"/>
              </a:spcBef>
              <a:spcAft>
                <a:spcPts val="0"/>
              </a:spcAft>
              <a:buClr>
                <a:srgbClr val="F67031"/>
              </a:buClr>
              <a:buSzPts val="1800"/>
              <a:buAutoNum type="arabicPeriod"/>
              <a:defRPr sz="1800"/>
            </a:lvl1pPr>
            <a:lvl2pPr indent="-317500" lvl="1" marL="914400" rtl="0" algn="l">
              <a:lnSpc>
                <a:spcPct val="115000"/>
              </a:lnSpc>
              <a:spcBef>
                <a:spcPts val="1000"/>
              </a:spcBef>
              <a:spcAft>
                <a:spcPts val="0"/>
              </a:spcAft>
              <a:buSzPts val="1400"/>
              <a:buAutoNum type="alphaLcPeriod"/>
              <a:defRPr>
                <a:solidFill>
                  <a:srgbClr val="999999"/>
                </a:solidFill>
              </a:defRPr>
            </a:lvl2pPr>
            <a:lvl3pPr indent="-317500" lvl="2" marL="1371600" rtl="0" algn="l">
              <a:lnSpc>
                <a:spcPct val="115000"/>
              </a:lnSpc>
              <a:spcBef>
                <a:spcPts val="1000"/>
              </a:spcBef>
              <a:spcAft>
                <a:spcPts val="0"/>
              </a:spcAft>
              <a:buSzPts val="1400"/>
              <a:buAutoNum type="romanLcPeriod"/>
              <a:defRPr>
                <a:solidFill>
                  <a:srgbClr val="999999"/>
                </a:solidFill>
              </a:defRPr>
            </a:lvl3pPr>
            <a:lvl4pPr indent="-317500" lvl="3" marL="1828800" rtl="0" algn="l">
              <a:lnSpc>
                <a:spcPct val="115000"/>
              </a:lnSpc>
              <a:spcBef>
                <a:spcPts val="1000"/>
              </a:spcBef>
              <a:spcAft>
                <a:spcPts val="0"/>
              </a:spcAft>
              <a:buSzPts val="1400"/>
              <a:buAutoNum type="arabicPeriod"/>
              <a:defRPr>
                <a:solidFill>
                  <a:srgbClr val="999999"/>
                </a:solidFill>
              </a:defRPr>
            </a:lvl4pPr>
            <a:lvl5pPr indent="-317500" lvl="4" marL="2286000" rtl="0" algn="l">
              <a:lnSpc>
                <a:spcPct val="115000"/>
              </a:lnSpc>
              <a:spcBef>
                <a:spcPts val="1000"/>
              </a:spcBef>
              <a:spcAft>
                <a:spcPts val="0"/>
              </a:spcAft>
              <a:buClr>
                <a:srgbClr val="999999"/>
              </a:buClr>
              <a:buSzPts val="1400"/>
              <a:buAutoNum type="alphaLcPeriod"/>
              <a:defRPr>
                <a:solidFill>
                  <a:srgbClr val="999999"/>
                </a:solidFill>
              </a:defRPr>
            </a:lvl5pPr>
            <a:lvl6pPr indent="-317500" lvl="5" marL="2743200" rtl="0" algn="l">
              <a:lnSpc>
                <a:spcPct val="115000"/>
              </a:lnSpc>
              <a:spcBef>
                <a:spcPts val="1000"/>
              </a:spcBef>
              <a:spcAft>
                <a:spcPts val="0"/>
              </a:spcAft>
              <a:buClr>
                <a:srgbClr val="999999"/>
              </a:buClr>
              <a:buSzPts val="1400"/>
              <a:buAutoNum type="romanLcPeriod"/>
              <a:defRPr>
                <a:solidFill>
                  <a:srgbClr val="999999"/>
                </a:solidFill>
              </a:defRPr>
            </a:lvl6pPr>
            <a:lvl7pPr indent="-317500" lvl="6" marL="3200400" rtl="0" algn="l">
              <a:lnSpc>
                <a:spcPct val="115000"/>
              </a:lnSpc>
              <a:spcBef>
                <a:spcPts val="1000"/>
              </a:spcBef>
              <a:spcAft>
                <a:spcPts val="0"/>
              </a:spcAft>
              <a:buClr>
                <a:srgbClr val="999999"/>
              </a:buClr>
              <a:buSzPts val="1400"/>
              <a:buAutoNum type="arabicPeriod"/>
              <a:defRPr>
                <a:solidFill>
                  <a:srgbClr val="999999"/>
                </a:solidFill>
              </a:defRPr>
            </a:lvl7pPr>
            <a:lvl8pPr indent="-317500" lvl="7" marL="3657600" rtl="0" algn="l">
              <a:lnSpc>
                <a:spcPct val="115000"/>
              </a:lnSpc>
              <a:spcBef>
                <a:spcPts val="1000"/>
              </a:spcBef>
              <a:spcAft>
                <a:spcPts val="0"/>
              </a:spcAft>
              <a:buClr>
                <a:srgbClr val="999999"/>
              </a:buClr>
              <a:buSzPts val="1400"/>
              <a:buAutoNum type="alphaLcPeriod"/>
              <a:defRPr>
                <a:solidFill>
                  <a:srgbClr val="999999"/>
                </a:solidFill>
              </a:defRPr>
            </a:lvl8pPr>
            <a:lvl9pPr indent="-317500" lvl="8" marL="4114800" rtl="0" algn="l">
              <a:lnSpc>
                <a:spcPct val="115000"/>
              </a:lnSpc>
              <a:spcBef>
                <a:spcPts val="1000"/>
              </a:spcBef>
              <a:spcAft>
                <a:spcPts val="1000"/>
              </a:spcAft>
              <a:buClr>
                <a:srgbClr val="999999"/>
              </a:buClr>
              <a:buSzPts val="1400"/>
              <a:buAutoNum type="romanLcPeriod"/>
              <a:defRPr>
                <a:solidFill>
                  <a:srgbClr val="999999"/>
                </a:solidFill>
              </a:defRPr>
            </a:lvl9pPr>
          </a:lstStyle>
          <a:p/>
        </p:txBody>
      </p:sp>
      <p:sp>
        <p:nvSpPr>
          <p:cNvPr id="19" name="Google Shape;19;p26"/>
          <p:cNvSpPr txBox="1"/>
          <p:nvPr>
            <p:ph type="title"/>
          </p:nvPr>
        </p:nvSpPr>
        <p:spPr>
          <a:xfrm>
            <a:off x="646573" y="1016000"/>
            <a:ext cx="3246900" cy="9735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400"/>
              <a:buNone/>
              <a:defRPr/>
            </a:lvl1pPr>
            <a:lvl2pPr lvl="1" rtl="0" algn="l">
              <a:lnSpc>
                <a:spcPct val="100000"/>
              </a:lnSpc>
              <a:spcBef>
                <a:spcPts val="0"/>
              </a:spcBef>
              <a:spcAft>
                <a:spcPts val="0"/>
              </a:spcAft>
              <a:buSzPts val="2400"/>
              <a:buNone/>
              <a:defRPr/>
            </a:lvl2pPr>
            <a:lvl3pPr lvl="2" rtl="0" algn="l">
              <a:lnSpc>
                <a:spcPct val="100000"/>
              </a:lnSpc>
              <a:spcBef>
                <a:spcPts val="0"/>
              </a:spcBef>
              <a:spcAft>
                <a:spcPts val="0"/>
              </a:spcAft>
              <a:buSzPts val="2400"/>
              <a:buNone/>
              <a:defRPr/>
            </a:lvl3pPr>
            <a:lvl4pPr lvl="3" rtl="0" algn="l">
              <a:lnSpc>
                <a:spcPct val="100000"/>
              </a:lnSpc>
              <a:spcBef>
                <a:spcPts val="0"/>
              </a:spcBef>
              <a:spcAft>
                <a:spcPts val="0"/>
              </a:spcAft>
              <a:buSzPts val="2400"/>
              <a:buNone/>
              <a:defRPr/>
            </a:lvl4pPr>
            <a:lvl5pPr lvl="4" rtl="0" algn="l">
              <a:lnSpc>
                <a:spcPct val="100000"/>
              </a:lnSpc>
              <a:spcBef>
                <a:spcPts val="0"/>
              </a:spcBef>
              <a:spcAft>
                <a:spcPts val="0"/>
              </a:spcAft>
              <a:buSzPts val="2400"/>
              <a:buNone/>
              <a:defRPr/>
            </a:lvl5pPr>
            <a:lvl6pPr lvl="5" rtl="0" algn="l">
              <a:lnSpc>
                <a:spcPct val="100000"/>
              </a:lnSpc>
              <a:spcBef>
                <a:spcPts val="0"/>
              </a:spcBef>
              <a:spcAft>
                <a:spcPts val="0"/>
              </a:spcAft>
              <a:buSzPts val="2400"/>
              <a:buNone/>
              <a:defRPr/>
            </a:lvl6pPr>
            <a:lvl7pPr lvl="6" rtl="0" algn="l">
              <a:lnSpc>
                <a:spcPct val="100000"/>
              </a:lnSpc>
              <a:spcBef>
                <a:spcPts val="0"/>
              </a:spcBef>
              <a:spcAft>
                <a:spcPts val="0"/>
              </a:spcAft>
              <a:buSzPts val="2400"/>
              <a:buNone/>
              <a:defRPr/>
            </a:lvl7pPr>
            <a:lvl8pPr lvl="7" rtl="0" algn="l">
              <a:lnSpc>
                <a:spcPct val="100000"/>
              </a:lnSpc>
              <a:spcBef>
                <a:spcPts val="0"/>
              </a:spcBef>
              <a:spcAft>
                <a:spcPts val="0"/>
              </a:spcAft>
              <a:buSzPts val="2400"/>
              <a:buNone/>
              <a:defRPr/>
            </a:lvl8pPr>
            <a:lvl9pPr lvl="8" rtl="0" algn="l">
              <a:lnSpc>
                <a:spcPct val="100000"/>
              </a:lnSpc>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half">
  <p:cSld name="TITLE_AND_BODY_1_1_1">
    <p:spTree>
      <p:nvGrpSpPr>
        <p:cNvPr id="20" name="Shape 20"/>
        <p:cNvGrpSpPr/>
        <p:nvPr/>
      </p:nvGrpSpPr>
      <p:grpSpPr>
        <a:xfrm>
          <a:off x="0" y="0"/>
          <a:ext cx="0" cy="0"/>
          <a:chOff x="0" y="0"/>
          <a:chExt cx="0" cy="0"/>
        </a:xfrm>
      </p:grpSpPr>
      <p:sp>
        <p:nvSpPr>
          <p:cNvPr id="21" name="Google Shape;21;p27"/>
          <p:cNvSpPr/>
          <p:nvPr/>
        </p:nvSpPr>
        <p:spPr>
          <a:xfrm flipH="1">
            <a:off x="-688" y="0"/>
            <a:ext cx="4575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7"/>
          <p:cNvSpPr/>
          <p:nvPr/>
        </p:nvSpPr>
        <p:spPr>
          <a:xfrm>
            <a:off x="4574903"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 name="Google Shape;23;p27"/>
          <p:cNvSpPr txBox="1"/>
          <p:nvPr>
            <p:ph type="title"/>
          </p:nvPr>
        </p:nvSpPr>
        <p:spPr>
          <a:xfrm>
            <a:off x="511425" y="575500"/>
            <a:ext cx="3517200" cy="9735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rgbClr val="F67031"/>
              </a:buClr>
              <a:buSzPts val="2400"/>
              <a:buNone/>
              <a:defRPr>
                <a:solidFill>
                  <a:srgbClr val="F67031"/>
                </a:solidFill>
              </a:defRPr>
            </a:lvl1pPr>
            <a:lvl2pPr lvl="1" rtl="0" algn="l">
              <a:lnSpc>
                <a:spcPct val="100000"/>
              </a:lnSpc>
              <a:spcBef>
                <a:spcPts val="0"/>
              </a:spcBef>
              <a:spcAft>
                <a:spcPts val="0"/>
              </a:spcAft>
              <a:buClr>
                <a:srgbClr val="F67031"/>
              </a:buClr>
              <a:buSzPts val="2400"/>
              <a:buNone/>
              <a:defRPr>
                <a:solidFill>
                  <a:srgbClr val="F67031"/>
                </a:solidFill>
              </a:defRPr>
            </a:lvl2pPr>
            <a:lvl3pPr lvl="2" rtl="0" algn="l">
              <a:lnSpc>
                <a:spcPct val="100000"/>
              </a:lnSpc>
              <a:spcBef>
                <a:spcPts val="0"/>
              </a:spcBef>
              <a:spcAft>
                <a:spcPts val="0"/>
              </a:spcAft>
              <a:buClr>
                <a:srgbClr val="F67031"/>
              </a:buClr>
              <a:buSzPts val="2400"/>
              <a:buNone/>
              <a:defRPr>
                <a:solidFill>
                  <a:srgbClr val="F67031"/>
                </a:solidFill>
              </a:defRPr>
            </a:lvl3pPr>
            <a:lvl4pPr lvl="3" rtl="0" algn="l">
              <a:lnSpc>
                <a:spcPct val="100000"/>
              </a:lnSpc>
              <a:spcBef>
                <a:spcPts val="0"/>
              </a:spcBef>
              <a:spcAft>
                <a:spcPts val="0"/>
              </a:spcAft>
              <a:buClr>
                <a:srgbClr val="F67031"/>
              </a:buClr>
              <a:buSzPts val="2400"/>
              <a:buNone/>
              <a:defRPr>
                <a:solidFill>
                  <a:srgbClr val="F67031"/>
                </a:solidFill>
              </a:defRPr>
            </a:lvl4pPr>
            <a:lvl5pPr lvl="4" rtl="0" algn="l">
              <a:lnSpc>
                <a:spcPct val="100000"/>
              </a:lnSpc>
              <a:spcBef>
                <a:spcPts val="0"/>
              </a:spcBef>
              <a:spcAft>
                <a:spcPts val="0"/>
              </a:spcAft>
              <a:buClr>
                <a:srgbClr val="F67031"/>
              </a:buClr>
              <a:buSzPts val="2400"/>
              <a:buNone/>
              <a:defRPr>
                <a:solidFill>
                  <a:srgbClr val="F67031"/>
                </a:solidFill>
              </a:defRPr>
            </a:lvl5pPr>
            <a:lvl6pPr lvl="5" rtl="0" algn="l">
              <a:lnSpc>
                <a:spcPct val="100000"/>
              </a:lnSpc>
              <a:spcBef>
                <a:spcPts val="0"/>
              </a:spcBef>
              <a:spcAft>
                <a:spcPts val="0"/>
              </a:spcAft>
              <a:buClr>
                <a:srgbClr val="F67031"/>
              </a:buClr>
              <a:buSzPts val="2400"/>
              <a:buNone/>
              <a:defRPr>
                <a:solidFill>
                  <a:srgbClr val="F67031"/>
                </a:solidFill>
              </a:defRPr>
            </a:lvl6pPr>
            <a:lvl7pPr lvl="6" rtl="0" algn="l">
              <a:lnSpc>
                <a:spcPct val="100000"/>
              </a:lnSpc>
              <a:spcBef>
                <a:spcPts val="0"/>
              </a:spcBef>
              <a:spcAft>
                <a:spcPts val="0"/>
              </a:spcAft>
              <a:buClr>
                <a:srgbClr val="F67031"/>
              </a:buClr>
              <a:buSzPts val="2400"/>
              <a:buNone/>
              <a:defRPr>
                <a:solidFill>
                  <a:srgbClr val="F67031"/>
                </a:solidFill>
              </a:defRPr>
            </a:lvl7pPr>
            <a:lvl8pPr lvl="7" rtl="0" algn="l">
              <a:lnSpc>
                <a:spcPct val="100000"/>
              </a:lnSpc>
              <a:spcBef>
                <a:spcPts val="0"/>
              </a:spcBef>
              <a:spcAft>
                <a:spcPts val="0"/>
              </a:spcAft>
              <a:buClr>
                <a:srgbClr val="F67031"/>
              </a:buClr>
              <a:buSzPts val="2400"/>
              <a:buNone/>
              <a:defRPr>
                <a:solidFill>
                  <a:srgbClr val="F67031"/>
                </a:solidFill>
              </a:defRPr>
            </a:lvl8pPr>
            <a:lvl9pPr lvl="8" rtl="0" algn="l">
              <a:lnSpc>
                <a:spcPct val="100000"/>
              </a:lnSpc>
              <a:spcBef>
                <a:spcPts val="0"/>
              </a:spcBef>
              <a:spcAft>
                <a:spcPts val="0"/>
              </a:spcAft>
              <a:buClr>
                <a:srgbClr val="F67031"/>
              </a:buClr>
              <a:buSzPts val="2400"/>
              <a:buNone/>
              <a:defRPr>
                <a:solidFill>
                  <a:srgbClr val="F67031"/>
                </a:solidFill>
              </a:defRPr>
            </a:lvl9pPr>
          </a:lstStyle>
          <a:p/>
        </p:txBody>
      </p:sp>
      <p:sp>
        <p:nvSpPr>
          <p:cNvPr id="24" name="Google Shape;24;p27"/>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9pPr>
          </a:lstStyle>
          <a:p>
            <a:pPr indent="0" lvl="0" marL="0" rtl="0" algn="r">
              <a:spcBef>
                <a:spcPts val="0"/>
              </a:spcBef>
              <a:spcAft>
                <a:spcPts val="0"/>
              </a:spcAft>
              <a:buNone/>
            </a:pPr>
            <a:fld id="{00000000-1234-1234-1234-123412341234}" type="slidenum">
              <a:rPr lang="en"/>
              <a:t>‹#›</a:t>
            </a:fld>
            <a:endParaRPr/>
          </a:p>
        </p:txBody>
      </p:sp>
      <p:sp>
        <p:nvSpPr>
          <p:cNvPr id="25" name="Google Shape;25;p27"/>
          <p:cNvSpPr txBox="1"/>
          <p:nvPr>
            <p:ph idx="1" type="body"/>
          </p:nvPr>
        </p:nvSpPr>
        <p:spPr>
          <a:xfrm>
            <a:off x="511425" y="1598600"/>
            <a:ext cx="3517200" cy="2957700"/>
          </a:xfrm>
          <a:prstGeom prst="rect">
            <a:avLst/>
          </a:prstGeom>
          <a:noFill/>
          <a:ln>
            <a:noFill/>
          </a:ln>
        </p:spPr>
        <p:txBody>
          <a:bodyPr anchorCtr="0" anchor="t" bIns="91425" lIns="91425" spcFirstLastPara="1" rIns="91425" wrap="square" tIns="91425">
            <a:noAutofit/>
          </a:bodyPr>
          <a:lstStyle>
            <a:lvl1pPr indent="-304800" lvl="0" marL="457200" rtl="0" algn="l">
              <a:lnSpc>
                <a:spcPct val="115000"/>
              </a:lnSpc>
              <a:spcBef>
                <a:spcPts val="600"/>
              </a:spcBef>
              <a:spcAft>
                <a:spcPts val="0"/>
              </a:spcAft>
              <a:buSzPts val="1200"/>
              <a:buChar char="▪"/>
              <a:defRPr sz="12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28"/>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8" name="Google Shape;28;p28"/>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8"/>
          <p:cNvSpPr txBox="1"/>
          <p:nvPr>
            <p:ph type="title"/>
          </p:nvPr>
        </p:nvSpPr>
        <p:spPr>
          <a:xfrm>
            <a:off x="234450" y="575500"/>
            <a:ext cx="2046300" cy="39810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400"/>
              <a:buNone/>
              <a:defRPr/>
            </a:lvl1pPr>
            <a:lvl2pPr lvl="1" rtl="0" algn="l">
              <a:lnSpc>
                <a:spcPct val="100000"/>
              </a:lnSpc>
              <a:spcBef>
                <a:spcPts val="0"/>
              </a:spcBef>
              <a:spcAft>
                <a:spcPts val="0"/>
              </a:spcAft>
              <a:buSzPts val="2400"/>
              <a:buNone/>
              <a:defRPr/>
            </a:lvl2pPr>
            <a:lvl3pPr lvl="2" rtl="0" algn="l">
              <a:lnSpc>
                <a:spcPct val="100000"/>
              </a:lnSpc>
              <a:spcBef>
                <a:spcPts val="0"/>
              </a:spcBef>
              <a:spcAft>
                <a:spcPts val="0"/>
              </a:spcAft>
              <a:buSzPts val="2400"/>
              <a:buNone/>
              <a:defRPr/>
            </a:lvl3pPr>
            <a:lvl4pPr lvl="3" rtl="0" algn="l">
              <a:lnSpc>
                <a:spcPct val="100000"/>
              </a:lnSpc>
              <a:spcBef>
                <a:spcPts val="0"/>
              </a:spcBef>
              <a:spcAft>
                <a:spcPts val="0"/>
              </a:spcAft>
              <a:buSzPts val="2400"/>
              <a:buNone/>
              <a:defRPr/>
            </a:lvl4pPr>
            <a:lvl5pPr lvl="4" rtl="0" algn="l">
              <a:lnSpc>
                <a:spcPct val="100000"/>
              </a:lnSpc>
              <a:spcBef>
                <a:spcPts val="0"/>
              </a:spcBef>
              <a:spcAft>
                <a:spcPts val="0"/>
              </a:spcAft>
              <a:buSzPts val="2400"/>
              <a:buNone/>
              <a:defRPr/>
            </a:lvl5pPr>
            <a:lvl6pPr lvl="5" rtl="0" algn="l">
              <a:lnSpc>
                <a:spcPct val="100000"/>
              </a:lnSpc>
              <a:spcBef>
                <a:spcPts val="0"/>
              </a:spcBef>
              <a:spcAft>
                <a:spcPts val="0"/>
              </a:spcAft>
              <a:buSzPts val="2400"/>
              <a:buNone/>
              <a:defRPr/>
            </a:lvl6pPr>
            <a:lvl7pPr lvl="6" rtl="0" algn="l">
              <a:lnSpc>
                <a:spcPct val="100000"/>
              </a:lnSpc>
              <a:spcBef>
                <a:spcPts val="0"/>
              </a:spcBef>
              <a:spcAft>
                <a:spcPts val="0"/>
              </a:spcAft>
              <a:buSzPts val="2400"/>
              <a:buNone/>
              <a:defRPr/>
            </a:lvl7pPr>
            <a:lvl8pPr lvl="7" rtl="0" algn="l">
              <a:lnSpc>
                <a:spcPct val="100000"/>
              </a:lnSpc>
              <a:spcBef>
                <a:spcPts val="0"/>
              </a:spcBef>
              <a:spcAft>
                <a:spcPts val="0"/>
              </a:spcAft>
              <a:buSzPts val="2400"/>
              <a:buNone/>
              <a:defRPr/>
            </a:lvl8pPr>
            <a:lvl9pPr lvl="8" rtl="0" algn="l">
              <a:lnSpc>
                <a:spcPct val="100000"/>
              </a:lnSpc>
              <a:spcBef>
                <a:spcPts val="0"/>
              </a:spcBef>
              <a:spcAft>
                <a:spcPts val="0"/>
              </a:spcAft>
              <a:buSzPts val="2400"/>
              <a:buNone/>
              <a:defRPr/>
            </a:lvl9pPr>
          </a:lstStyle>
          <a:p/>
        </p:txBody>
      </p:sp>
      <p:sp>
        <p:nvSpPr>
          <p:cNvPr id="30" name="Google Shape;30;p28"/>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31" name="Shape 31"/>
        <p:cNvGrpSpPr/>
        <p:nvPr/>
      </p:nvGrpSpPr>
      <p:grpSpPr>
        <a:xfrm>
          <a:off x="0" y="0"/>
          <a:ext cx="0" cy="0"/>
          <a:chOff x="0" y="0"/>
          <a:chExt cx="0" cy="0"/>
        </a:xfrm>
      </p:grpSpPr>
      <p:sp>
        <p:nvSpPr>
          <p:cNvPr id="32" name="Google Shape;32;p29"/>
          <p:cNvSpPr/>
          <p:nvPr/>
        </p:nvSpPr>
        <p:spPr>
          <a:xfrm flipH="1">
            <a:off x="-7125" y="0"/>
            <a:ext cx="2592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9"/>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4" name="Google Shape;34;p29"/>
          <p:cNvSpPr txBox="1"/>
          <p:nvPr>
            <p:ph type="ctrTitle"/>
          </p:nvPr>
        </p:nvSpPr>
        <p:spPr>
          <a:xfrm>
            <a:off x="277100" y="284200"/>
            <a:ext cx="2024100" cy="3678000"/>
          </a:xfrm>
          <a:prstGeom prst="rect">
            <a:avLst/>
          </a:prstGeom>
          <a:noFill/>
          <a:ln>
            <a:noFill/>
          </a:ln>
        </p:spPr>
        <p:txBody>
          <a:bodyPr anchorCtr="0" anchor="b" bIns="91425" lIns="91425" spcFirstLastPara="1" rIns="91425" wrap="square" tIns="91425">
            <a:noAutofit/>
          </a:bodyPr>
          <a:lstStyle>
            <a:lvl1pPr lvl="0" rtl="0" algn="l">
              <a:lnSpc>
                <a:spcPct val="100000"/>
              </a:lnSpc>
              <a:spcBef>
                <a:spcPts val="0"/>
              </a:spcBef>
              <a:spcAft>
                <a:spcPts val="0"/>
              </a:spcAft>
              <a:buClr>
                <a:srgbClr val="F67031"/>
              </a:buClr>
              <a:buSzPts val="2400"/>
              <a:buNone/>
              <a:defRPr>
                <a:solidFill>
                  <a:srgbClr val="F67031"/>
                </a:solidFill>
              </a:defRPr>
            </a:lvl1pPr>
            <a:lvl2pPr lvl="1" rtl="0" algn="l">
              <a:lnSpc>
                <a:spcPct val="100000"/>
              </a:lnSpc>
              <a:spcBef>
                <a:spcPts val="0"/>
              </a:spcBef>
              <a:spcAft>
                <a:spcPts val="0"/>
              </a:spcAft>
              <a:buClr>
                <a:srgbClr val="F67031"/>
              </a:buClr>
              <a:buSzPts val="2400"/>
              <a:buNone/>
              <a:defRPr>
                <a:solidFill>
                  <a:srgbClr val="F67031"/>
                </a:solidFill>
              </a:defRPr>
            </a:lvl2pPr>
            <a:lvl3pPr lvl="2" rtl="0" algn="l">
              <a:lnSpc>
                <a:spcPct val="100000"/>
              </a:lnSpc>
              <a:spcBef>
                <a:spcPts val="0"/>
              </a:spcBef>
              <a:spcAft>
                <a:spcPts val="0"/>
              </a:spcAft>
              <a:buClr>
                <a:srgbClr val="F67031"/>
              </a:buClr>
              <a:buSzPts val="2400"/>
              <a:buNone/>
              <a:defRPr>
                <a:solidFill>
                  <a:srgbClr val="F67031"/>
                </a:solidFill>
              </a:defRPr>
            </a:lvl3pPr>
            <a:lvl4pPr lvl="3" rtl="0" algn="l">
              <a:lnSpc>
                <a:spcPct val="100000"/>
              </a:lnSpc>
              <a:spcBef>
                <a:spcPts val="0"/>
              </a:spcBef>
              <a:spcAft>
                <a:spcPts val="0"/>
              </a:spcAft>
              <a:buClr>
                <a:srgbClr val="F67031"/>
              </a:buClr>
              <a:buSzPts val="2400"/>
              <a:buNone/>
              <a:defRPr>
                <a:solidFill>
                  <a:srgbClr val="F67031"/>
                </a:solidFill>
              </a:defRPr>
            </a:lvl4pPr>
            <a:lvl5pPr lvl="4" rtl="0" algn="l">
              <a:lnSpc>
                <a:spcPct val="100000"/>
              </a:lnSpc>
              <a:spcBef>
                <a:spcPts val="0"/>
              </a:spcBef>
              <a:spcAft>
                <a:spcPts val="0"/>
              </a:spcAft>
              <a:buClr>
                <a:srgbClr val="F67031"/>
              </a:buClr>
              <a:buSzPts val="2400"/>
              <a:buNone/>
              <a:defRPr>
                <a:solidFill>
                  <a:srgbClr val="F67031"/>
                </a:solidFill>
              </a:defRPr>
            </a:lvl5pPr>
            <a:lvl6pPr lvl="5" rtl="0" algn="l">
              <a:lnSpc>
                <a:spcPct val="100000"/>
              </a:lnSpc>
              <a:spcBef>
                <a:spcPts val="0"/>
              </a:spcBef>
              <a:spcAft>
                <a:spcPts val="0"/>
              </a:spcAft>
              <a:buClr>
                <a:srgbClr val="F67031"/>
              </a:buClr>
              <a:buSzPts val="2400"/>
              <a:buNone/>
              <a:defRPr>
                <a:solidFill>
                  <a:srgbClr val="F67031"/>
                </a:solidFill>
              </a:defRPr>
            </a:lvl6pPr>
            <a:lvl7pPr lvl="6" rtl="0" algn="l">
              <a:lnSpc>
                <a:spcPct val="100000"/>
              </a:lnSpc>
              <a:spcBef>
                <a:spcPts val="0"/>
              </a:spcBef>
              <a:spcAft>
                <a:spcPts val="0"/>
              </a:spcAft>
              <a:buClr>
                <a:srgbClr val="F67031"/>
              </a:buClr>
              <a:buSzPts val="2400"/>
              <a:buNone/>
              <a:defRPr>
                <a:solidFill>
                  <a:srgbClr val="F67031"/>
                </a:solidFill>
              </a:defRPr>
            </a:lvl7pPr>
            <a:lvl8pPr lvl="7" rtl="0" algn="l">
              <a:lnSpc>
                <a:spcPct val="100000"/>
              </a:lnSpc>
              <a:spcBef>
                <a:spcPts val="0"/>
              </a:spcBef>
              <a:spcAft>
                <a:spcPts val="0"/>
              </a:spcAft>
              <a:buClr>
                <a:srgbClr val="F67031"/>
              </a:buClr>
              <a:buSzPts val="2400"/>
              <a:buNone/>
              <a:defRPr>
                <a:solidFill>
                  <a:srgbClr val="F67031"/>
                </a:solidFill>
              </a:defRPr>
            </a:lvl8pPr>
            <a:lvl9pPr lvl="8" rtl="0" algn="l">
              <a:lnSpc>
                <a:spcPct val="100000"/>
              </a:lnSpc>
              <a:spcBef>
                <a:spcPts val="0"/>
              </a:spcBef>
              <a:spcAft>
                <a:spcPts val="0"/>
              </a:spcAft>
              <a:buClr>
                <a:srgbClr val="F67031"/>
              </a:buClr>
              <a:buSzPts val="2400"/>
              <a:buNone/>
              <a:defRPr>
                <a:solidFill>
                  <a:srgbClr val="F67031"/>
                </a:solidFill>
              </a:defRPr>
            </a:lvl9pPr>
          </a:lstStyle>
          <a:p/>
        </p:txBody>
      </p:sp>
      <p:sp>
        <p:nvSpPr>
          <p:cNvPr id="35" name="Google Shape;35;p29"/>
          <p:cNvSpPr txBox="1"/>
          <p:nvPr>
            <p:ph idx="1" type="subTitle"/>
          </p:nvPr>
        </p:nvSpPr>
        <p:spPr>
          <a:xfrm>
            <a:off x="277100" y="3983050"/>
            <a:ext cx="2024100" cy="784800"/>
          </a:xfrm>
          <a:prstGeom prst="rect">
            <a:avLst/>
          </a:prstGeom>
          <a:noFill/>
          <a:ln>
            <a:noFill/>
          </a:ln>
        </p:spPr>
        <p:txBody>
          <a:bodyPr anchorCtr="0" anchor="t" bIns="91425" lIns="91425" spcFirstLastPara="1" rIns="91425" wrap="square" tIns="91425">
            <a:noAutofit/>
          </a:bodyPr>
          <a:lstStyle>
            <a:lvl1pPr lvl="0" rtl="0" algn="l">
              <a:lnSpc>
                <a:spcPct val="115000"/>
              </a:lnSpc>
              <a:spcBef>
                <a:spcPts val="0"/>
              </a:spcBef>
              <a:spcAft>
                <a:spcPts val="0"/>
              </a:spcAft>
              <a:buClr>
                <a:srgbClr val="999999"/>
              </a:buClr>
              <a:buSzPts val="1400"/>
              <a:buFont typeface="Georgia"/>
              <a:buNone/>
              <a:defRPr i="1">
                <a:solidFill>
                  <a:srgbClr val="999999"/>
                </a:solidFill>
                <a:latin typeface="Georgia"/>
                <a:ea typeface="Georgia"/>
                <a:cs typeface="Georgia"/>
                <a:sym typeface="Georgia"/>
              </a:defRPr>
            </a:lvl1pPr>
            <a:lvl2pPr lvl="1" rtl="0" algn="l">
              <a:lnSpc>
                <a:spcPct val="115000"/>
              </a:lnSpc>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2pPr>
            <a:lvl3pPr lvl="2" rtl="0" algn="l">
              <a:lnSpc>
                <a:spcPct val="115000"/>
              </a:lnSpc>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3pPr>
            <a:lvl4pPr lvl="3" rtl="0" algn="l">
              <a:lnSpc>
                <a:spcPct val="115000"/>
              </a:lnSpc>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4pPr>
            <a:lvl5pPr lvl="4" rtl="0" algn="l">
              <a:lnSpc>
                <a:spcPct val="115000"/>
              </a:lnSpc>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5pPr>
            <a:lvl6pPr lvl="5" rtl="0" algn="l">
              <a:lnSpc>
                <a:spcPct val="115000"/>
              </a:lnSpc>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6pPr>
            <a:lvl7pPr lvl="6" rtl="0" algn="l">
              <a:lnSpc>
                <a:spcPct val="115000"/>
              </a:lnSpc>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7pPr>
            <a:lvl8pPr lvl="7" rtl="0" algn="l">
              <a:lnSpc>
                <a:spcPct val="115000"/>
              </a:lnSpc>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8pPr>
            <a:lvl9pPr lvl="8" rtl="0" algn="l">
              <a:lnSpc>
                <a:spcPct val="115000"/>
              </a:lnSpc>
              <a:spcBef>
                <a:spcPts val="0"/>
              </a:spcBef>
              <a:spcAft>
                <a:spcPts val="0"/>
              </a:spcAft>
              <a:buClr>
                <a:srgbClr val="999999"/>
              </a:buClr>
              <a:buSzPts val="3000"/>
              <a:buFont typeface="Georgia"/>
              <a:buNone/>
              <a:defRPr i="1" sz="3000">
                <a:solidFill>
                  <a:srgbClr val="999999"/>
                </a:solidFill>
                <a:latin typeface="Georgia"/>
                <a:ea typeface="Georgia"/>
                <a:cs typeface="Georgia"/>
                <a:sym typeface="Georgia"/>
              </a:defRPr>
            </a:lvl9pPr>
          </a:lstStyle>
          <a:p/>
        </p:txBody>
      </p:sp>
      <p:sp>
        <p:nvSpPr>
          <p:cNvPr id="36" name="Google Shape;36;p29"/>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7" name="Shape 37"/>
        <p:cNvGrpSpPr/>
        <p:nvPr/>
      </p:nvGrpSpPr>
      <p:grpSpPr>
        <a:xfrm>
          <a:off x="0" y="0"/>
          <a:ext cx="0" cy="0"/>
          <a:chOff x="0" y="0"/>
          <a:chExt cx="0" cy="0"/>
        </a:xfrm>
      </p:grpSpPr>
      <p:sp>
        <p:nvSpPr>
          <p:cNvPr id="38" name="Google Shape;38;p30"/>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Nunito Sans"/>
                <a:ea typeface="Nunito Sans"/>
                <a:cs typeface="Nunito Sans"/>
                <a:sym typeface="Nunito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39" name="Shape 39"/>
        <p:cNvGrpSpPr/>
        <p:nvPr/>
      </p:nvGrpSpPr>
      <p:grpSpPr>
        <a:xfrm>
          <a:off x="0" y="0"/>
          <a:ext cx="0" cy="0"/>
          <a:chOff x="0" y="0"/>
          <a:chExt cx="0" cy="0"/>
        </a:xfrm>
      </p:grpSpPr>
      <p:sp>
        <p:nvSpPr>
          <p:cNvPr id="40" name="Google Shape;40;p31"/>
          <p:cNvSpPr/>
          <p:nvPr/>
        </p:nvSpPr>
        <p:spPr>
          <a:xfrm flipH="1" rot="5400000">
            <a:off x="4518950" y="-3360875"/>
            <a:ext cx="113100" cy="91512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1" name="Google Shape;41;p31"/>
          <p:cNvSpPr/>
          <p:nvPr/>
        </p:nvSpPr>
        <p:spPr>
          <a:xfrm>
            <a:off x="-7125" y="1271275"/>
            <a:ext cx="9151200" cy="38721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31"/>
          <p:cNvSpPr txBox="1"/>
          <p:nvPr>
            <p:ph idx="1" type="body"/>
          </p:nvPr>
        </p:nvSpPr>
        <p:spPr>
          <a:xfrm>
            <a:off x="1847275" y="1704600"/>
            <a:ext cx="5449500" cy="2714700"/>
          </a:xfrm>
          <a:prstGeom prst="rect">
            <a:avLst/>
          </a:prstGeom>
          <a:noFill/>
          <a:ln>
            <a:noFill/>
          </a:ln>
        </p:spPr>
        <p:txBody>
          <a:bodyPr anchorCtr="0" anchor="t" bIns="91425" lIns="91425" spcFirstLastPara="1" rIns="91425" wrap="square" tIns="91425">
            <a:noAutofit/>
          </a:bodyPr>
          <a:lstStyle>
            <a:lvl1pPr indent="-381000" lvl="0" marL="457200" rtl="0" algn="ctr">
              <a:lnSpc>
                <a:spcPct val="115000"/>
              </a:lnSpc>
              <a:spcBef>
                <a:spcPts val="600"/>
              </a:spcBef>
              <a:spcAft>
                <a:spcPts val="0"/>
              </a:spcAft>
              <a:buSzPts val="2400"/>
              <a:buFont typeface="Georgia"/>
              <a:buChar char="▪"/>
              <a:defRPr i="1" sz="2400">
                <a:latin typeface="Georgia"/>
                <a:ea typeface="Georgia"/>
                <a:cs typeface="Georgia"/>
                <a:sym typeface="Georgia"/>
              </a:defRPr>
            </a:lvl1pPr>
            <a:lvl2pPr indent="-381000" lvl="1" marL="914400" rtl="0" algn="ctr">
              <a:lnSpc>
                <a:spcPct val="115000"/>
              </a:lnSpc>
              <a:spcBef>
                <a:spcPts val="0"/>
              </a:spcBef>
              <a:spcAft>
                <a:spcPts val="0"/>
              </a:spcAft>
              <a:buSzPts val="2400"/>
              <a:buFont typeface="Georgia"/>
              <a:buChar char="-"/>
              <a:defRPr i="1" sz="2400">
                <a:latin typeface="Georgia"/>
                <a:ea typeface="Georgia"/>
                <a:cs typeface="Georgia"/>
                <a:sym typeface="Georgia"/>
              </a:defRPr>
            </a:lvl2pPr>
            <a:lvl3pPr indent="-381000" lvl="2" marL="1371600" rtl="0" algn="ctr">
              <a:lnSpc>
                <a:spcPct val="115000"/>
              </a:lnSpc>
              <a:spcBef>
                <a:spcPts val="0"/>
              </a:spcBef>
              <a:spcAft>
                <a:spcPts val="0"/>
              </a:spcAft>
              <a:buSzPts val="2400"/>
              <a:buFont typeface="Georgia"/>
              <a:buChar char="-"/>
              <a:defRPr i="1" sz="2400">
                <a:latin typeface="Georgia"/>
                <a:ea typeface="Georgia"/>
                <a:cs typeface="Georgia"/>
                <a:sym typeface="Georgia"/>
              </a:defRPr>
            </a:lvl3pPr>
            <a:lvl4pPr indent="-381000" lvl="3" marL="1828800" rtl="0" algn="ctr">
              <a:lnSpc>
                <a:spcPct val="115000"/>
              </a:lnSpc>
              <a:spcBef>
                <a:spcPts val="0"/>
              </a:spcBef>
              <a:spcAft>
                <a:spcPts val="0"/>
              </a:spcAft>
              <a:buSzPts val="2400"/>
              <a:buFont typeface="Georgia"/>
              <a:buChar char="-"/>
              <a:defRPr i="1" sz="2400">
                <a:latin typeface="Georgia"/>
                <a:ea typeface="Georgia"/>
                <a:cs typeface="Georgia"/>
                <a:sym typeface="Georgia"/>
              </a:defRPr>
            </a:lvl4pPr>
            <a:lvl5pPr indent="-381000" lvl="4" marL="2286000" rtl="0" algn="ctr">
              <a:lnSpc>
                <a:spcPct val="115000"/>
              </a:lnSpc>
              <a:spcBef>
                <a:spcPts val="0"/>
              </a:spcBef>
              <a:spcAft>
                <a:spcPts val="0"/>
              </a:spcAft>
              <a:buSzPts val="2400"/>
              <a:buFont typeface="Georgia"/>
              <a:buChar char="-"/>
              <a:defRPr i="1" sz="2400">
                <a:latin typeface="Georgia"/>
                <a:ea typeface="Georgia"/>
                <a:cs typeface="Georgia"/>
                <a:sym typeface="Georgia"/>
              </a:defRPr>
            </a:lvl5pPr>
            <a:lvl6pPr indent="-381000" lvl="5" marL="2743200" rtl="0" algn="ctr">
              <a:lnSpc>
                <a:spcPct val="115000"/>
              </a:lnSpc>
              <a:spcBef>
                <a:spcPts val="0"/>
              </a:spcBef>
              <a:spcAft>
                <a:spcPts val="0"/>
              </a:spcAft>
              <a:buSzPts val="2400"/>
              <a:buFont typeface="Georgia"/>
              <a:buChar char="-"/>
              <a:defRPr i="1" sz="2400">
                <a:latin typeface="Georgia"/>
                <a:ea typeface="Georgia"/>
                <a:cs typeface="Georgia"/>
                <a:sym typeface="Georgia"/>
              </a:defRPr>
            </a:lvl6pPr>
            <a:lvl7pPr indent="-381000" lvl="6" marL="3200400" rtl="0" algn="ctr">
              <a:lnSpc>
                <a:spcPct val="115000"/>
              </a:lnSpc>
              <a:spcBef>
                <a:spcPts val="0"/>
              </a:spcBef>
              <a:spcAft>
                <a:spcPts val="0"/>
              </a:spcAft>
              <a:buSzPts val="2400"/>
              <a:buFont typeface="Georgia"/>
              <a:buChar char="-"/>
              <a:defRPr i="1" sz="2400">
                <a:latin typeface="Georgia"/>
                <a:ea typeface="Georgia"/>
                <a:cs typeface="Georgia"/>
                <a:sym typeface="Georgia"/>
              </a:defRPr>
            </a:lvl7pPr>
            <a:lvl8pPr indent="-381000" lvl="7" marL="3657600" rtl="0" algn="ctr">
              <a:lnSpc>
                <a:spcPct val="115000"/>
              </a:lnSpc>
              <a:spcBef>
                <a:spcPts val="0"/>
              </a:spcBef>
              <a:spcAft>
                <a:spcPts val="0"/>
              </a:spcAft>
              <a:buSzPts val="2400"/>
              <a:buFont typeface="Georgia"/>
              <a:buChar char="-"/>
              <a:defRPr i="1" sz="2400">
                <a:latin typeface="Georgia"/>
                <a:ea typeface="Georgia"/>
                <a:cs typeface="Georgia"/>
                <a:sym typeface="Georgia"/>
              </a:defRPr>
            </a:lvl8pPr>
            <a:lvl9pPr indent="-381000" lvl="8" marL="4114800" rtl="0" algn="ctr">
              <a:lnSpc>
                <a:spcPct val="115000"/>
              </a:lnSpc>
              <a:spcBef>
                <a:spcPts val="0"/>
              </a:spcBef>
              <a:spcAft>
                <a:spcPts val="0"/>
              </a:spcAft>
              <a:buSzPts val="2400"/>
              <a:buFont typeface="Georgia"/>
              <a:buChar char="-"/>
              <a:defRPr i="1" sz="2400">
                <a:latin typeface="Georgia"/>
                <a:ea typeface="Georgia"/>
                <a:cs typeface="Georgia"/>
                <a:sym typeface="Georgia"/>
              </a:defRPr>
            </a:lvl9pPr>
          </a:lstStyle>
          <a:p/>
        </p:txBody>
      </p:sp>
      <p:sp>
        <p:nvSpPr>
          <p:cNvPr id="43" name="Google Shape;43;p31"/>
          <p:cNvSpPr txBox="1"/>
          <p:nvPr/>
        </p:nvSpPr>
        <p:spPr>
          <a:xfrm>
            <a:off x="3593400" y="227724"/>
            <a:ext cx="1957200" cy="6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200"/>
              <a:buFont typeface="Arial"/>
              <a:buNone/>
            </a:pPr>
            <a:r>
              <a:rPr b="0" i="0" lang="en" sz="7200" u="none" cap="none" strike="noStrike">
                <a:solidFill>
                  <a:srgbClr val="FFFFFF"/>
                </a:solidFill>
                <a:latin typeface="Nunito Sans"/>
                <a:ea typeface="Nunito Sans"/>
                <a:cs typeface="Nunito Sans"/>
                <a:sym typeface="Nunito Sans"/>
              </a:rPr>
              <a:t>“</a:t>
            </a:r>
            <a:endParaRPr b="0" i="0" sz="7200" u="none" cap="none" strike="noStrike">
              <a:solidFill>
                <a:srgbClr val="FFFFFF"/>
              </a:solidFill>
              <a:latin typeface="Nunito Sans"/>
              <a:ea typeface="Nunito Sans"/>
              <a:cs typeface="Nunito Sans"/>
              <a:sym typeface="Nunito Sans"/>
            </a:endParaRPr>
          </a:p>
        </p:txBody>
      </p:sp>
      <p:sp>
        <p:nvSpPr>
          <p:cNvPr id="44" name="Google Shape;44;p31"/>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45" name="Shape 45"/>
        <p:cNvGrpSpPr/>
        <p:nvPr/>
      </p:nvGrpSpPr>
      <p:grpSpPr>
        <a:xfrm>
          <a:off x="0" y="0"/>
          <a:ext cx="0" cy="0"/>
          <a:chOff x="0" y="0"/>
          <a:chExt cx="0" cy="0"/>
        </a:xfrm>
      </p:grpSpPr>
      <p:sp>
        <p:nvSpPr>
          <p:cNvPr id="46" name="Google Shape;46;p32"/>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47" name="Google Shape;47;p32"/>
          <p:cNvSpPr/>
          <p:nvPr/>
        </p:nvSpPr>
        <p:spPr>
          <a:xfrm>
            <a:off x="2585475" y="0"/>
            <a:ext cx="6558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2"/>
          <p:cNvSpPr txBox="1"/>
          <p:nvPr>
            <p:ph type="title"/>
          </p:nvPr>
        </p:nvSpPr>
        <p:spPr>
          <a:xfrm>
            <a:off x="234450" y="575500"/>
            <a:ext cx="2046300" cy="3981000"/>
          </a:xfrm>
          <a:prstGeom prst="rect">
            <a:avLst/>
          </a:prstGeom>
          <a:noFill/>
          <a:ln>
            <a:noFill/>
          </a:ln>
        </p:spPr>
        <p:txBody>
          <a:bodyPr anchorCtr="0" anchor="t" bIns="91425" lIns="91425" spcFirstLastPara="1" rIns="91425" wrap="square" tIns="91425">
            <a:noAutofit/>
          </a:bodyPr>
          <a:lstStyle>
            <a:lvl1pPr lvl="0" rtl="0" algn="l">
              <a:lnSpc>
                <a:spcPct val="100000"/>
              </a:lnSpc>
              <a:spcBef>
                <a:spcPts val="0"/>
              </a:spcBef>
              <a:spcAft>
                <a:spcPts val="0"/>
              </a:spcAft>
              <a:buSzPts val="2400"/>
              <a:buNone/>
              <a:defRPr/>
            </a:lvl1pPr>
            <a:lvl2pPr lvl="1" rtl="0" algn="l">
              <a:lnSpc>
                <a:spcPct val="100000"/>
              </a:lnSpc>
              <a:spcBef>
                <a:spcPts val="0"/>
              </a:spcBef>
              <a:spcAft>
                <a:spcPts val="0"/>
              </a:spcAft>
              <a:buSzPts val="2400"/>
              <a:buNone/>
              <a:defRPr/>
            </a:lvl2pPr>
            <a:lvl3pPr lvl="2" rtl="0" algn="l">
              <a:lnSpc>
                <a:spcPct val="100000"/>
              </a:lnSpc>
              <a:spcBef>
                <a:spcPts val="0"/>
              </a:spcBef>
              <a:spcAft>
                <a:spcPts val="0"/>
              </a:spcAft>
              <a:buSzPts val="2400"/>
              <a:buNone/>
              <a:defRPr/>
            </a:lvl3pPr>
            <a:lvl4pPr lvl="3" rtl="0" algn="l">
              <a:lnSpc>
                <a:spcPct val="100000"/>
              </a:lnSpc>
              <a:spcBef>
                <a:spcPts val="0"/>
              </a:spcBef>
              <a:spcAft>
                <a:spcPts val="0"/>
              </a:spcAft>
              <a:buSzPts val="2400"/>
              <a:buNone/>
              <a:defRPr/>
            </a:lvl4pPr>
            <a:lvl5pPr lvl="4" rtl="0" algn="l">
              <a:lnSpc>
                <a:spcPct val="100000"/>
              </a:lnSpc>
              <a:spcBef>
                <a:spcPts val="0"/>
              </a:spcBef>
              <a:spcAft>
                <a:spcPts val="0"/>
              </a:spcAft>
              <a:buSzPts val="2400"/>
              <a:buNone/>
              <a:defRPr/>
            </a:lvl5pPr>
            <a:lvl6pPr lvl="5" rtl="0" algn="l">
              <a:lnSpc>
                <a:spcPct val="100000"/>
              </a:lnSpc>
              <a:spcBef>
                <a:spcPts val="0"/>
              </a:spcBef>
              <a:spcAft>
                <a:spcPts val="0"/>
              </a:spcAft>
              <a:buSzPts val="2400"/>
              <a:buNone/>
              <a:defRPr/>
            </a:lvl6pPr>
            <a:lvl7pPr lvl="6" rtl="0" algn="l">
              <a:lnSpc>
                <a:spcPct val="100000"/>
              </a:lnSpc>
              <a:spcBef>
                <a:spcPts val="0"/>
              </a:spcBef>
              <a:spcAft>
                <a:spcPts val="0"/>
              </a:spcAft>
              <a:buSzPts val="2400"/>
              <a:buNone/>
              <a:defRPr/>
            </a:lvl7pPr>
            <a:lvl8pPr lvl="7" rtl="0" algn="l">
              <a:lnSpc>
                <a:spcPct val="100000"/>
              </a:lnSpc>
              <a:spcBef>
                <a:spcPts val="0"/>
              </a:spcBef>
              <a:spcAft>
                <a:spcPts val="0"/>
              </a:spcAft>
              <a:buSzPts val="2400"/>
              <a:buNone/>
              <a:defRPr/>
            </a:lvl8pPr>
            <a:lvl9pPr lvl="8" rtl="0" algn="l">
              <a:lnSpc>
                <a:spcPct val="100000"/>
              </a:lnSpc>
              <a:spcBef>
                <a:spcPts val="0"/>
              </a:spcBef>
              <a:spcAft>
                <a:spcPts val="0"/>
              </a:spcAft>
              <a:buSzPts val="2400"/>
              <a:buNone/>
              <a:defRPr/>
            </a:lvl9pPr>
          </a:lstStyle>
          <a:p/>
        </p:txBody>
      </p:sp>
      <p:sp>
        <p:nvSpPr>
          <p:cNvPr id="49" name="Google Shape;49;p32"/>
          <p:cNvSpPr txBox="1"/>
          <p:nvPr>
            <p:ph idx="1" type="body"/>
          </p:nvPr>
        </p:nvSpPr>
        <p:spPr>
          <a:xfrm>
            <a:off x="3062200" y="575500"/>
            <a:ext cx="2730000" cy="3981000"/>
          </a:xfrm>
          <a:prstGeom prst="rect">
            <a:avLst/>
          </a:prstGeom>
          <a:noFill/>
          <a:ln>
            <a:noFill/>
          </a:ln>
        </p:spPr>
        <p:txBody>
          <a:bodyPr anchorCtr="0" anchor="t" bIns="91425" lIns="91425" spcFirstLastPara="1" rIns="91425" wrap="square" tIns="91425">
            <a:noAutofit/>
          </a:bodyPr>
          <a:lstStyle>
            <a:lvl1pPr indent="-298450" lvl="0" marL="457200" rtl="0" algn="l">
              <a:lnSpc>
                <a:spcPct val="115000"/>
              </a:lnSpc>
              <a:spcBef>
                <a:spcPts val="600"/>
              </a:spcBef>
              <a:spcAft>
                <a:spcPts val="0"/>
              </a:spcAft>
              <a:buSzPts val="1100"/>
              <a:buChar char="▪"/>
              <a:defRPr sz="1100"/>
            </a:lvl1pPr>
            <a:lvl2pPr indent="-298450" lvl="1" marL="914400" rtl="0" algn="l">
              <a:lnSpc>
                <a:spcPct val="115000"/>
              </a:lnSpc>
              <a:spcBef>
                <a:spcPts val="0"/>
              </a:spcBef>
              <a:spcAft>
                <a:spcPts val="0"/>
              </a:spcAft>
              <a:buSzPts val="1100"/>
              <a:buChar char="-"/>
              <a:defRPr sz="1100"/>
            </a:lvl2pPr>
            <a:lvl3pPr indent="-298450" lvl="2" marL="1371600" rtl="0" algn="l">
              <a:lnSpc>
                <a:spcPct val="115000"/>
              </a:lnSpc>
              <a:spcBef>
                <a:spcPts val="0"/>
              </a:spcBef>
              <a:spcAft>
                <a:spcPts val="0"/>
              </a:spcAft>
              <a:buSzPts val="1100"/>
              <a:buChar char="-"/>
              <a:defRPr sz="1100"/>
            </a:lvl3pPr>
            <a:lvl4pPr indent="-298450" lvl="3" marL="1828800" rtl="0" algn="l">
              <a:lnSpc>
                <a:spcPct val="115000"/>
              </a:lnSpc>
              <a:spcBef>
                <a:spcPts val="0"/>
              </a:spcBef>
              <a:spcAft>
                <a:spcPts val="0"/>
              </a:spcAft>
              <a:buSzPts val="1100"/>
              <a:buChar char="-"/>
              <a:defRPr sz="1100"/>
            </a:lvl4pPr>
            <a:lvl5pPr indent="-298450" lvl="4" marL="2286000" rtl="0" algn="l">
              <a:lnSpc>
                <a:spcPct val="115000"/>
              </a:lnSpc>
              <a:spcBef>
                <a:spcPts val="0"/>
              </a:spcBef>
              <a:spcAft>
                <a:spcPts val="0"/>
              </a:spcAft>
              <a:buSzPts val="1100"/>
              <a:buChar char="-"/>
              <a:defRPr sz="1100"/>
            </a:lvl5pPr>
            <a:lvl6pPr indent="-298450" lvl="5" marL="2743200" rtl="0" algn="l">
              <a:lnSpc>
                <a:spcPct val="115000"/>
              </a:lnSpc>
              <a:spcBef>
                <a:spcPts val="0"/>
              </a:spcBef>
              <a:spcAft>
                <a:spcPts val="0"/>
              </a:spcAft>
              <a:buSzPts val="1100"/>
              <a:buChar char="-"/>
              <a:defRPr sz="1100"/>
            </a:lvl6pPr>
            <a:lvl7pPr indent="-298450" lvl="6" marL="3200400" rtl="0" algn="l">
              <a:lnSpc>
                <a:spcPct val="115000"/>
              </a:lnSpc>
              <a:spcBef>
                <a:spcPts val="0"/>
              </a:spcBef>
              <a:spcAft>
                <a:spcPts val="0"/>
              </a:spcAft>
              <a:buSzPts val="1100"/>
              <a:buChar char="-"/>
              <a:defRPr sz="1100"/>
            </a:lvl7pPr>
            <a:lvl8pPr indent="-298450" lvl="7" marL="3657600" rtl="0" algn="l">
              <a:lnSpc>
                <a:spcPct val="115000"/>
              </a:lnSpc>
              <a:spcBef>
                <a:spcPts val="0"/>
              </a:spcBef>
              <a:spcAft>
                <a:spcPts val="0"/>
              </a:spcAft>
              <a:buSzPts val="1100"/>
              <a:buChar char="-"/>
              <a:defRPr sz="1100"/>
            </a:lvl8pPr>
            <a:lvl9pPr indent="-298450" lvl="8" marL="4114800" rtl="0" algn="l">
              <a:lnSpc>
                <a:spcPct val="115000"/>
              </a:lnSpc>
              <a:spcBef>
                <a:spcPts val="0"/>
              </a:spcBef>
              <a:spcAft>
                <a:spcPts val="0"/>
              </a:spcAft>
              <a:buSzPts val="1100"/>
              <a:buChar char="-"/>
              <a:defRPr sz="1100"/>
            </a:lvl9pPr>
          </a:lstStyle>
          <a:p/>
        </p:txBody>
      </p:sp>
      <p:sp>
        <p:nvSpPr>
          <p:cNvPr id="50" name="Google Shape;50;p32"/>
          <p:cNvSpPr txBox="1"/>
          <p:nvPr>
            <p:ph idx="2" type="body"/>
          </p:nvPr>
        </p:nvSpPr>
        <p:spPr>
          <a:xfrm>
            <a:off x="5956701" y="575500"/>
            <a:ext cx="2730000" cy="3981000"/>
          </a:xfrm>
          <a:prstGeom prst="rect">
            <a:avLst/>
          </a:prstGeom>
          <a:noFill/>
          <a:ln>
            <a:noFill/>
          </a:ln>
        </p:spPr>
        <p:txBody>
          <a:bodyPr anchorCtr="0" anchor="t" bIns="91425" lIns="91425" spcFirstLastPara="1" rIns="91425" wrap="square" tIns="91425">
            <a:noAutofit/>
          </a:bodyPr>
          <a:lstStyle>
            <a:lvl1pPr indent="-298450" lvl="0" marL="457200" rtl="0" algn="l">
              <a:lnSpc>
                <a:spcPct val="115000"/>
              </a:lnSpc>
              <a:spcBef>
                <a:spcPts val="600"/>
              </a:spcBef>
              <a:spcAft>
                <a:spcPts val="0"/>
              </a:spcAft>
              <a:buSzPts val="1100"/>
              <a:buChar char="▪"/>
              <a:defRPr sz="1100"/>
            </a:lvl1pPr>
            <a:lvl2pPr indent="-298450" lvl="1" marL="914400" rtl="0" algn="l">
              <a:lnSpc>
                <a:spcPct val="115000"/>
              </a:lnSpc>
              <a:spcBef>
                <a:spcPts val="0"/>
              </a:spcBef>
              <a:spcAft>
                <a:spcPts val="0"/>
              </a:spcAft>
              <a:buSzPts val="1100"/>
              <a:buChar char="-"/>
              <a:defRPr sz="1100"/>
            </a:lvl2pPr>
            <a:lvl3pPr indent="-298450" lvl="2" marL="1371600" rtl="0" algn="l">
              <a:lnSpc>
                <a:spcPct val="115000"/>
              </a:lnSpc>
              <a:spcBef>
                <a:spcPts val="0"/>
              </a:spcBef>
              <a:spcAft>
                <a:spcPts val="0"/>
              </a:spcAft>
              <a:buSzPts val="1100"/>
              <a:buChar char="-"/>
              <a:defRPr sz="1100"/>
            </a:lvl3pPr>
            <a:lvl4pPr indent="-298450" lvl="3" marL="1828800" rtl="0" algn="l">
              <a:lnSpc>
                <a:spcPct val="115000"/>
              </a:lnSpc>
              <a:spcBef>
                <a:spcPts val="0"/>
              </a:spcBef>
              <a:spcAft>
                <a:spcPts val="0"/>
              </a:spcAft>
              <a:buSzPts val="1100"/>
              <a:buChar char="-"/>
              <a:defRPr sz="1100"/>
            </a:lvl4pPr>
            <a:lvl5pPr indent="-298450" lvl="4" marL="2286000" rtl="0" algn="l">
              <a:lnSpc>
                <a:spcPct val="115000"/>
              </a:lnSpc>
              <a:spcBef>
                <a:spcPts val="0"/>
              </a:spcBef>
              <a:spcAft>
                <a:spcPts val="0"/>
              </a:spcAft>
              <a:buSzPts val="1100"/>
              <a:buChar char="-"/>
              <a:defRPr sz="1100"/>
            </a:lvl5pPr>
            <a:lvl6pPr indent="-298450" lvl="5" marL="2743200" rtl="0" algn="l">
              <a:lnSpc>
                <a:spcPct val="115000"/>
              </a:lnSpc>
              <a:spcBef>
                <a:spcPts val="0"/>
              </a:spcBef>
              <a:spcAft>
                <a:spcPts val="0"/>
              </a:spcAft>
              <a:buSzPts val="1100"/>
              <a:buChar char="-"/>
              <a:defRPr sz="1100"/>
            </a:lvl6pPr>
            <a:lvl7pPr indent="-298450" lvl="6" marL="3200400" rtl="0" algn="l">
              <a:lnSpc>
                <a:spcPct val="115000"/>
              </a:lnSpc>
              <a:spcBef>
                <a:spcPts val="0"/>
              </a:spcBef>
              <a:spcAft>
                <a:spcPts val="0"/>
              </a:spcAft>
              <a:buSzPts val="1100"/>
              <a:buChar char="-"/>
              <a:defRPr sz="1100"/>
            </a:lvl7pPr>
            <a:lvl8pPr indent="-298450" lvl="7" marL="3657600" rtl="0" algn="l">
              <a:lnSpc>
                <a:spcPct val="115000"/>
              </a:lnSpc>
              <a:spcBef>
                <a:spcPts val="0"/>
              </a:spcBef>
              <a:spcAft>
                <a:spcPts val="0"/>
              </a:spcAft>
              <a:buSzPts val="1100"/>
              <a:buChar char="-"/>
              <a:defRPr sz="1100"/>
            </a:lvl8pPr>
            <a:lvl9pPr indent="-298450" lvl="8" marL="4114800" rtl="0" algn="l">
              <a:lnSpc>
                <a:spcPct val="115000"/>
              </a:lnSpc>
              <a:spcBef>
                <a:spcPts val="0"/>
              </a:spcBef>
              <a:spcAft>
                <a:spcPts val="0"/>
              </a:spcAft>
              <a:buSzPts val="1100"/>
              <a:buChar char="-"/>
              <a:defRPr sz="1100"/>
            </a:lvl9pPr>
          </a:lstStyle>
          <a:p/>
        </p:txBody>
      </p:sp>
      <p:sp>
        <p:nvSpPr>
          <p:cNvPr id="51" name="Google Shape;51;p32"/>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rgbClr val="F67031"/>
        </a:solidFill>
      </p:bgPr>
    </p:bg>
    <p:spTree>
      <p:nvGrpSpPr>
        <p:cNvPr id="5" name="Shape 5"/>
        <p:cNvGrpSpPr/>
        <p:nvPr/>
      </p:nvGrpSpPr>
      <p:grpSpPr>
        <a:xfrm>
          <a:off x="0" y="0"/>
          <a:ext cx="0" cy="0"/>
          <a:chOff x="0" y="0"/>
          <a:chExt cx="0" cy="0"/>
        </a:xfrm>
      </p:grpSpPr>
      <p:sp>
        <p:nvSpPr>
          <p:cNvPr id="6" name="Google Shape;6;p24"/>
          <p:cNvSpPr txBox="1"/>
          <p:nvPr>
            <p:ph type="title"/>
          </p:nvPr>
        </p:nvSpPr>
        <p:spPr>
          <a:xfrm>
            <a:off x="234450" y="575500"/>
            <a:ext cx="2046300" cy="39810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FFFFF"/>
              </a:buClr>
              <a:buSzPts val="2400"/>
              <a:buFont typeface="Nunito Sans"/>
              <a:buNone/>
              <a:defRPr b="0" i="0" sz="2400" u="none" cap="none" strike="noStrike">
                <a:solidFill>
                  <a:srgbClr val="FFFFFF"/>
                </a:solidFill>
                <a:latin typeface="Nunito Sans"/>
                <a:ea typeface="Nunito Sans"/>
                <a:cs typeface="Nunito Sans"/>
                <a:sym typeface="Nunito Sans"/>
              </a:defRPr>
            </a:lvl1pPr>
            <a:lvl2pPr lvl="1" marR="0" rtl="0" algn="l">
              <a:lnSpc>
                <a:spcPct val="100000"/>
              </a:lnSpc>
              <a:spcBef>
                <a:spcPts val="0"/>
              </a:spcBef>
              <a:spcAft>
                <a:spcPts val="0"/>
              </a:spcAft>
              <a:buClr>
                <a:srgbClr val="FFFFFF"/>
              </a:buClr>
              <a:buSzPts val="2400"/>
              <a:buFont typeface="Nunito Sans"/>
              <a:buNone/>
              <a:defRPr b="0" i="0" sz="2400" u="none" cap="none" strike="noStrike">
                <a:solidFill>
                  <a:srgbClr val="FFFFFF"/>
                </a:solidFill>
                <a:latin typeface="Nunito Sans"/>
                <a:ea typeface="Nunito Sans"/>
                <a:cs typeface="Nunito Sans"/>
                <a:sym typeface="Nunito Sans"/>
              </a:defRPr>
            </a:lvl2pPr>
            <a:lvl3pPr lvl="2" marR="0" rtl="0" algn="l">
              <a:lnSpc>
                <a:spcPct val="100000"/>
              </a:lnSpc>
              <a:spcBef>
                <a:spcPts val="0"/>
              </a:spcBef>
              <a:spcAft>
                <a:spcPts val="0"/>
              </a:spcAft>
              <a:buClr>
                <a:srgbClr val="FFFFFF"/>
              </a:buClr>
              <a:buSzPts val="2400"/>
              <a:buFont typeface="Nunito Sans"/>
              <a:buNone/>
              <a:defRPr b="0" i="0" sz="2400" u="none" cap="none" strike="noStrike">
                <a:solidFill>
                  <a:srgbClr val="FFFFFF"/>
                </a:solidFill>
                <a:latin typeface="Nunito Sans"/>
                <a:ea typeface="Nunito Sans"/>
                <a:cs typeface="Nunito Sans"/>
                <a:sym typeface="Nunito Sans"/>
              </a:defRPr>
            </a:lvl3pPr>
            <a:lvl4pPr lvl="3" marR="0" rtl="0" algn="l">
              <a:lnSpc>
                <a:spcPct val="100000"/>
              </a:lnSpc>
              <a:spcBef>
                <a:spcPts val="0"/>
              </a:spcBef>
              <a:spcAft>
                <a:spcPts val="0"/>
              </a:spcAft>
              <a:buClr>
                <a:srgbClr val="FFFFFF"/>
              </a:buClr>
              <a:buSzPts val="2400"/>
              <a:buFont typeface="Nunito Sans"/>
              <a:buNone/>
              <a:defRPr b="0" i="0" sz="2400" u="none" cap="none" strike="noStrike">
                <a:solidFill>
                  <a:srgbClr val="FFFFFF"/>
                </a:solidFill>
                <a:latin typeface="Nunito Sans"/>
                <a:ea typeface="Nunito Sans"/>
                <a:cs typeface="Nunito Sans"/>
                <a:sym typeface="Nunito Sans"/>
              </a:defRPr>
            </a:lvl4pPr>
            <a:lvl5pPr lvl="4" marR="0" rtl="0" algn="l">
              <a:lnSpc>
                <a:spcPct val="100000"/>
              </a:lnSpc>
              <a:spcBef>
                <a:spcPts val="0"/>
              </a:spcBef>
              <a:spcAft>
                <a:spcPts val="0"/>
              </a:spcAft>
              <a:buClr>
                <a:srgbClr val="FFFFFF"/>
              </a:buClr>
              <a:buSzPts val="2400"/>
              <a:buFont typeface="Nunito Sans"/>
              <a:buNone/>
              <a:defRPr b="0" i="0" sz="2400" u="none" cap="none" strike="noStrike">
                <a:solidFill>
                  <a:srgbClr val="FFFFFF"/>
                </a:solidFill>
                <a:latin typeface="Nunito Sans"/>
                <a:ea typeface="Nunito Sans"/>
                <a:cs typeface="Nunito Sans"/>
                <a:sym typeface="Nunito Sans"/>
              </a:defRPr>
            </a:lvl5pPr>
            <a:lvl6pPr lvl="5" marR="0" rtl="0" algn="l">
              <a:lnSpc>
                <a:spcPct val="100000"/>
              </a:lnSpc>
              <a:spcBef>
                <a:spcPts val="0"/>
              </a:spcBef>
              <a:spcAft>
                <a:spcPts val="0"/>
              </a:spcAft>
              <a:buClr>
                <a:srgbClr val="FFFFFF"/>
              </a:buClr>
              <a:buSzPts val="2400"/>
              <a:buFont typeface="Nunito Sans"/>
              <a:buNone/>
              <a:defRPr b="0" i="0" sz="2400" u="none" cap="none" strike="noStrike">
                <a:solidFill>
                  <a:srgbClr val="FFFFFF"/>
                </a:solidFill>
                <a:latin typeface="Nunito Sans"/>
                <a:ea typeface="Nunito Sans"/>
                <a:cs typeface="Nunito Sans"/>
                <a:sym typeface="Nunito Sans"/>
              </a:defRPr>
            </a:lvl6pPr>
            <a:lvl7pPr lvl="6" marR="0" rtl="0" algn="l">
              <a:lnSpc>
                <a:spcPct val="100000"/>
              </a:lnSpc>
              <a:spcBef>
                <a:spcPts val="0"/>
              </a:spcBef>
              <a:spcAft>
                <a:spcPts val="0"/>
              </a:spcAft>
              <a:buClr>
                <a:srgbClr val="FFFFFF"/>
              </a:buClr>
              <a:buSzPts val="2400"/>
              <a:buFont typeface="Nunito Sans"/>
              <a:buNone/>
              <a:defRPr b="0" i="0" sz="2400" u="none" cap="none" strike="noStrike">
                <a:solidFill>
                  <a:srgbClr val="FFFFFF"/>
                </a:solidFill>
                <a:latin typeface="Nunito Sans"/>
                <a:ea typeface="Nunito Sans"/>
                <a:cs typeface="Nunito Sans"/>
                <a:sym typeface="Nunito Sans"/>
              </a:defRPr>
            </a:lvl7pPr>
            <a:lvl8pPr lvl="7" marR="0" rtl="0" algn="l">
              <a:lnSpc>
                <a:spcPct val="100000"/>
              </a:lnSpc>
              <a:spcBef>
                <a:spcPts val="0"/>
              </a:spcBef>
              <a:spcAft>
                <a:spcPts val="0"/>
              </a:spcAft>
              <a:buClr>
                <a:srgbClr val="FFFFFF"/>
              </a:buClr>
              <a:buSzPts val="2400"/>
              <a:buFont typeface="Nunito Sans"/>
              <a:buNone/>
              <a:defRPr b="0" i="0" sz="2400" u="none" cap="none" strike="noStrike">
                <a:solidFill>
                  <a:srgbClr val="FFFFFF"/>
                </a:solidFill>
                <a:latin typeface="Nunito Sans"/>
                <a:ea typeface="Nunito Sans"/>
                <a:cs typeface="Nunito Sans"/>
                <a:sym typeface="Nunito Sans"/>
              </a:defRPr>
            </a:lvl8pPr>
            <a:lvl9pPr lvl="8" marR="0" rtl="0" algn="l">
              <a:lnSpc>
                <a:spcPct val="100000"/>
              </a:lnSpc>
              <a:spcBef>
                <a:spcPts val="0"/>
              </a:spcBef>
              <a:spcAft>
                <a:spcPts val="0"/>
              </a:spcAft>
              <a:buClr>
                <a:srgbClr val="FFFFFF"/>
              </a:buClr>
              <a:buSzPts val="2400"/>
              <a:buFont typeface="Nunito Sans"/>
              <a:buNone/>
              <a:defRPr b="0" i="0" sz="2400" u="none" cap="none" strike="noStrike">
                <a:solidFill>
                  <a:srgbClr val="FFFFFF"/>
                </a:solidFill>
                <a:latin typeface="Nunito Sans"/>
                <a:ea typeface="Nunito Sans"/>
                <a:cs typeface="Nunito Sans"/>
                <a:sym typeface="Nunito Sans"/>
              </a:defRPr>
            </a:lvl9pPr>
          </a:lstStyle>
          <a:p/>
        </p:txBody>
      </p:sp>
      <p:sp>
        <p:nvSpPr>
          <p:cNvPr id="7" name="Google Shape;7;p24"/>
          <p:cNvSpPr txBox="1"/>
          <p:nvPr>
            <p:ph idx="1" type="body"/>
          </p:nvPr>
        </p:nvSpPr>
        <p:spPr>
          <a:xfrm>
            <a:off x="3090625" y="575500"/>
            <a:ext cx="5596200" cy="39810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600"/>
              </a:spcBef>
              <a:spcAft>
                <a:spcPts val="0"/>
              </a:spcAft>
              <a:buClr>
                <a:srgbClr val="CCCCCC"/>
              </a:buClr>
              <a:buSzPts val="1400"/>
              <a:buFont typeface="Nunito Sans"/>
              <a:buChar char="▪"/>
              <a:defRPr b="0" i="0" sz="1400" u="none" cap="none" strike="noStrike">
                <a:solidFill>
                  <a:srgbClr val="666666"/>
                </a:solidFill>
                <a:latin typeface="Nunito Sans"/>
                <a:ea typeface="Nunito Sans"/>
                <a:cs typeface="Nunito Sans"/>
                <a:sym typeface="Nunito Sans"/>
              </a:defRPr>
            </a:lvl1pPr>
            <a:lvl2pPr indent="-317500" lvl="1" marL="914400" marR="0" rtl="0" algn="l">
              <a:lnSpc>
                <a:spcPct val="115000"/>
              </a:lnSpc>
              <a:spcBef>
                <a:spcPts val="0"/>
              </a:spcBef>
              <a:spcAft>
                <a:spcPts val="0"/>
              </a:spcAft>
              <a:buClr>
                <a:srgbClr val="CCCCCC"/>
              </a:buClr>
              <a:buSzPts val="1400"/>
              <a:buFont typeface="Nunito Sans"/>
              <a:buChar char="-"/>
              <a:defRPr b="0" i="0" sz="1400" u="none" cap="none" strike="noStrike">
                <a:solidFill>
                  <a:srgbClr val="666666"/>
                </a:solidFill>
                <a:latin typeface="Nunito Sans"/>
                <a:ea typeface="Nunito Sans"/>
                <a:cs typeface="Nunito Sans"/>
                <a:sym typeface="Nunito Sans"/>
              </a:defRPr>
            </a:lvl2pPr>
            <a:lvl3pPr indent="-317500" lvl="2" marL="1371600" marR="0" rtl="0" algn="l">
              <a:lnSpc>
                <a:spcPct val="115000"/>
              </a:lnSpc>
              <a:spcBef>
                <a:spcPts val="0"/>
              </a:spcBef>
              <a:spcAft>
                <a:spcPts val="0"/>
              </a:spcAft>
              <a:buClr>
                <a:srgbClr val="CCCCCC"/>
              </a:buClr>
              <a:buSzPts val="1400"/>
              <a:buFont typeface="Nunito Sans"/>
              <a:buChar char="-"/>
              <a:defRPr b="0" i="0" sz="1400" u="none" cap="none" strike="noStrike">
                <a:solidFill>
                  <a:srgbClr val="666666"/>
                </a:solidFill>
                <a:latin typeface="Nunito Sans"/>
                <a:ea typeface="Nunito Sans"/>
                <a:cs typeface="Nunito Sans"/>
                <a:sym typeface="Nunito Sans"/>
              </a:defRPr>
            </a:lvl3pPr>
            <a:lvl4pPr indent="-317500" lvl="3" marL="1828800" marR="0" rtl="0" algn="l">
              <a:lnSpc>
                <a:spcPct val="115000"/>
              </a:lnSpc>
              <a:spcBef>
                <a:spcPts val="0"/>
              </a:spcBef>
              <a:spcAft>
                <a:spcPts val="0"/>
              </a:spcAft>
              <a:buClr>
                <a:srgbClr val="CCCCCC"/>
              </a:buClr>
              <a:buSzPts val="1400"/>
              <a:buFont typeface="Nunito Sans"/>
              <a:buChar char="-"/>
              <a:defRPr b="0" i="0" sz="1400" u="none" cap="none" strike="noStrike">
                <a:solidFill>
                  <a:srgbClr val="666666"/>
                </a:solidFill>
                <a:latin typeface="Nunito Sans"/>
                <a:ea typeface="Nunito Sans"/>
                <a:cs typeface="Nunito Sans"/>
                <a:sym typeface="Nunito Sans"/>
              </a:defRPr>
            </a:lvl4pPr>
            <a:lvl5pPr indent="-317500" lvl="4" marL="2286000" marR="0" rtl="0" algn="l">
              <a:lnSpc>
                <a:spcPct val="115000"/>
              </a:lnSpc>
              <a:spcBef>
                <a:spcPts val="0"/>
              </a:spcBef>
              <a:spcAft>
                <a:spcPts val="0"/>
              </a:spcAft>
              <a:buClr>
                <a:srgbClr val="CCCCCC"/>
              </a:buClr>
              <a:buSzPts val="1400"/>
              <a:buFont typeface="Nunito Sans"/>
              <a:buChar char="-"/>
              <a:defRPr b="0" i="0" sz="1400" u="none" cap="none" strike="noStrike">
                <a:solidFill>
                  <a:srgbClr val="666666"/>
                </a:solidFill>
                <a:latin typeface="Nunito Sans"/>
                <a:ea typeface="Nunito Sans"/>
                <a:cs typeface="Nunito Sans"/>
                <a:sym typeface="Nunito Sans"/>
              </a:defRPr>
            </a:lvl5pPr>
            <a:lvl6pPr indent="-317500" lvl="5" marL="2743200" marR="0" rtl="0" algn="l">
              <a:lnSpc>
                <a:spcPct val="115000"/>
              </a:lnSpc>
              <a:spcBef>
                <a:spcPts val="0"/>
              </a:spcBef>
              <a:spcAft>
                <a:spcPts val="0"/>
              </a:spcAft>
              <a:buClr>
                <a:srgbClr val="CCCCCC"/>
              </a:buClr>
              <a:buSzPts val="1400"/>
              <a:buFont typeface="Nunito Sans"/>
              <a:buChar char="-"/>
              <a:defRPr b="0" i="0" sz="1400" u="none" cap="none" strike="noStrike">
                <a:solidFill>
                  <a:srgbClr val="666666"/>
                </a:solidFill>
                <a:latin typeface="Nunito Sans"/>
                <a:ea typeface="Nunito Sans"/>
                <a:cs typeface="Nunito Sans"/>
                <a:sym typeface="Nunito Sans"/>
              </a:defRPr>
            </a:lvl6pPr>
            <a:lvl7pPr indent="-317500" lvl="6" marL="3200400" marR="0" rtl="0" algn="l">
              <a:lnSpc>
                <a:spcPct val="115000"/>
              </a:lnSpc>
              <a:spcBef>
                <a:spcPts val="0"/>
              </a:spcBef>
              <a:spcAft>
                <a:spcPts val="0"/>
              </a:spcAft>
              <a:buClr>
                <a:srgbClr val="CCCCCC"/>
              </a:buClr>
              <a:buSzPts val="1400"/>
              <a:buFont typeface="Nunito Sans"/>
              <a:buChar char="-"/>
              <a:defRPr b="0" i="0" sz="1400" u="none" cap="none" strike="noStrike">
                <a:solidFill>
                  <a:srgbClr val="666666"/>
                </a:solidFill>
                <a:latin typeface="Nunito Sans"/>
                <a:ea typeface="Nunito Sans"/>
                <a:cs typeface="Nunito Sans"/>
                <a:sym typeface="Nunito Sans"/>
              </a:defRPr>
            </a:lvl7pPr>
            <a:lvl8pPr indent="-317500" lvl="7" marL="3657600" marR="0" rtl="0" algn="l">
              <a:lnSpc>
                <a:spcPct val="115000"/>
              </a:lnSpc>
              <a:spcBef>
                <a:spcPts val="0"/>
              </a:spcBef>
              <a:spcAft>
                <a:spcPts val="0"/>
              </a:spcAft>
              <a:buClr>
                <a:srgbClr val="CCCCCC"/>
              </a:buClr>
              <a:buSzPts val="1400"/>
              <a:buFont typeface="Nunito Sans"/>
              <a:buChar char="-"/>
              <a:defRPr b="0" i="0" sz="1400" u="none" cap="none" strike="noStrike">
                <a:solidFill>
                  <a:srgbClr val="666666"/>
                </a:solidFill>
                <a:latin typeface="Nunito Sans"/>
                <a:ea typeface="Nunito Sans"/>
                <a:cs typeface="Nunito Sans"/>
                <a:sym typeface="Nunito Sans"/>
              </a:defRPr>
            </a:lvl8pPr>
            <a:lvl9pPr indent="-317500" lvl="8" marL="4114800" marR="0" rtl="0" algn="l">
              <a:lnSpc>
                <a:spcPct val="115000"/>
              </a:lnSpc>
              <a:spcBef>
                <a:spcPts val="0"/>
              </a:spcBef>
              <a:spcAft>
                <a:spcPts val="0"/>
              </a:spcAft>
              <a:buClr>
                <a:srgbClr val="CCCCCC"/>
              </a:buClr>
              <a:buSzPts val="1400"/>
              <a:buFont typeface="Nunito Sans"/>
              <a:buChar char="-"/>
              <a:defRPr b="0" i="0" sz="1400" u="none" cap="none" strike="noStrike">
                <a:solidFill>
                  <a:srgbClr val="666666"/>
                </a:solidFill>
                <a:latin typeface="Nunito Sans"/>
                <a:ea typeface="Nunito Sans"/>
                <a:cs typeface="Nunito Sans"/>
                <a:sym typeface="Nunito Sans"/>
              </a:defRPr>
            </a:lvl9pPr>
          </a:lstStyle>
          <a:p/>
        </p:txBody>
      </p:sp>
      <p:sp>
        <p:nvSpPr>
          <p:cNvPr id="8" name="Google Shape;8;p24"/>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CCCCCC"/>
                </a:solidFill>
                <a:latin typeface="Nunito Sans"/>
                <a:ea typeface="Nunito Sans"/>
                <a:cs typeface="Nunito Sans"/>
                <a:sym typeface="Nunito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5.jpg"/><Relationship Id="rId4" Type="http://schemas.openxmlformats.org/officeDocument/2006/relationships/image" Target="../media/image1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jp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 name="Shape 55"/>
        <p:cNvGrpSpPr/>
        <p:nvPr/>
      </p:nvGrpSpPr>
      <p:grpSpPr>
        <a:xfrm>
          <a:off x="0" y="0"/>
          <a:ext cx="0" cy="0"/>
          <a:chOff x="0" y="0"/>
          <a:chExt cx="0" cy="0"/>
        </a:xfrm>
      </p:grpSpPr>
      <p:sp>
        <p:nvSpPr>
          <p:cNvPr id="56" name="Google Shape;56;p1"/>
          <p:cNvSpPr txBox="1"/>
          <p:nvPr>
            <p:ph type="ctrTitle"/>
          </p:nvPr>
        </p:nvSpPr>
        <p:spPr>
          <a:xfrm>
            <a:off x="468925" y="2387250"/>
            <a:ext cx="3636600" cy="235040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HOTEL DATABASE MANAGEMENT SYSTEM</a:t>
            </a:r>
            <a:br>
              <a:rPr lang="en" sz="1800"/>
            </a:br>
            <a:br>
              <a:rPr lang="en" sz="1800"/>
            </a:br>
            <a:r>
              <a:rPr lang="en" sz="1200">
                <a:solidFill>
                  <a:schemeClr val="dk1"/>
                </a:solidFill>
              </a:rPr>
              <a:t>Prepared By – </a:t>
            </a:r>
            <a:endParaRPr sz="1200">
              <a:solidFill>
                <a:schemeClr val="dk1"/>
              </a:solidFill>
            </a:endParaRPr>
          </a:p>
          <a:p>
            <a:pPr indent="0" lvl="0" marL="0" rtl="0" algn="l">
              <a:lnSpc>
                <a:spcPct val="100000"/>
              </a:lnSpc>
              <a:spcBef>
                <a:spcPts val="0"/>
              </a:spcBef>
              <a:spcAft>
                <a:spcPts val="0"/>
              </a:spcAft>
              <a:buSzPts val="3000"/>
              <a:buNone/>
            </a:pPr>
            <a:r>
              <a:rPr lang="en" sz="1200">
                <a:solidFill>
                  <a:schemeClr val="dk1"/>
                </a:solidFill>
              </a:rPr>
              <a:t>Afser Adil Olin(AE-47) </a:t>
            </a:r>
            <a:endParaRPr sz="1200">
              <a:solidFill>
                <a:schemeClr val="dk1"/>
              </a:solidFill>
            </a:endParaRPr>
          </a:p>
          <a:p>
            <a:pPr indent="0" lvl="0" marL="0" rtl="0" algn="l">
              <a:lnSpc>
                <a:spcPct val="100000"/>
              </a:lnSpc>
              <a:spcBef>
                <a:spcPts val="0"/>
              </a:spcBef>
              <a:spcAft>
                <a:spcPts val="0"/>
              </a:spcAft>
              <a:buSzPts val="3000"/>
              <a:buNone/>
            </a:pPr>
            <a:r>
              <a:rPr lang="en" sz="1200">
                <a:solidFill>
                  <a:schemeClr val="dk1"/>
                </a:solidFill>
              </a:rPr>
              <a:t>Anika Tabassum(Rk-61)</a:t>
            </a:r>
            <a:br>
              <a:rPr lang="en"/>
            </a:br>
            <a:br>
              <a:rPr lang="en"/>
            </a:br>
            <a:endParaRPr u="sng">
              <a:solidFill>
                <a:schemeClr val="dk1"/>
              </a:solidFill>
            </a:endParaRPr>
          </a:p>
        </p:txBody>
      </p:sp>
      <p:grpSp>
        <p:nvGrpSpPr>
          <p:cNvPr id="57" name="Google Shape;57;p1"/>
          <p:cNvGrpSpPr/>
          <p:nvPr/>
        </p:nvGrpSpPr>
        <p:grpSpPr>
          <a:xfrm>
            <a:off x="572752" y="1899264"/>
            <a:ext cx="549262" cy="487982"/>
            <a:chOff x="5292575" y="3681900"/>
            <a:chExt cx="420150" cy="373275"/>
          </a:xfrm>
        </p:grpSpPr>
        <p:sp>
          <p:nvSpPr>
            <p:cNvPr id="58" name="Google Shape;58;p1"/>
            <p:cNvSpPr/>
            <p:nvPr/>
          </p:nvSpPr>
          <p:spPr>
            <a:xfrm>
              <a:off x="5292575" y="3706875"/>
              <a:ext cx="420150" cy="266700"/>
            </a:xfrm>
            <a:custGeom>
              <a:rect b="b" l="l" r="r" t="t"/>
              <a:pathLst>
                <a:path extrusionOk="0" fill="none" h="10668" w="16806">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1"/>
            <p:cNvSpPr/>
            <p:nvPr/>
          </p:nvSpPr>
          <p:spPr>
            <a:xfrm>
              <a:off x="5490475" y="3681900"/>
              <a:ext cx="24375" cy="25000"/>
            </a:xfrm>
            <a:custGeom>
              <a:rect b="b" l="l" r="r" t="t"/>
              <a:pathLst>
                <a:path extrusionOk="0" fill="none" h="1000" w="975">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1"/>
            <p:cNvSpPr/>
            <p:nvPr/>
          </p:nvSpPr>
          <p:spPr>
            <a:xfrm>
              <a:off x="5358350" y="3973550"/>
              <a:ext cx="60900" cy="81625"/>
            </a:xfrm>
            <a:custGeom>
              <a:rect b="b" l="l" r="r" t="t"/>
              <a:pathLst>
                <a:path extrusionOk="0" fill="none" h="3265" w="2436">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
            <p:cNvSpPr/>
            <p:nvPr/>
          </p:nvSpPr>
          <p:spPr>
            <a:xfrm>
              <a:off x="5586050" y="3973550"/>
              <a:ext cx="60925" cy="81625"/>
            </a:xfrm>
            <a:custGeom>
              <a:rect b="b" l="l" r="r" t="t"/>
              <a:pathLst>
                <a:path extrusionOk="0" fill="none" h="3265" w="2437">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
            <p:cNvSpPr/>
            <p:nvPr/>
          </p:nvSpPr>
          <p:spPr>
            <a:xfrm>
              <a:off x="5316925" y="3731225"/>
              <a:ext cx="371450" cy="218000"/>
            </a:xfrm>
            <a:custGeom>
              <a:rect b="b" l="l" r="r" t="t"/>
              <a:pathLst>
                <a:path extrusionOk="0" fill="none" h="8720" w="14858">
                  <a:moveTo>
                    <a:pt x="1" y="0"/>
                  </a:moveTo>
                  <a:lnTo>
                    <a:pt x="1" y="8719"/>
                  </a:lnTo>
                  <a:lnTo>
                    <a:pt x="14857" y="8719"/>
                  </a:lnTo>
                  <a:lnTo>
                    <a:pt x="14857" y="0"/>
                  </a:lnTo>
                  <a:lnTo>
                    <a:pt x="1" y="0"/>
                  </a:lnTo>
                  <a:close/>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
            <p:cNvSpPr/>
            <p:nvPr/>
          </p:nvSpPr>
          <p:spPr>
            <a:xfrm>
              <a:off x="5380250" y="3784800"/>
              <a:ext cx="230200" cy="115725"/>
            </a:xfrm>
            <a:custGeom>
              <a:rect b="b" l="l" r="r" t="t"/>
              <a:pathLst>
                <a:path extrusionOk="0" fill="none" h="4629" w="9208">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
            <p:cNvSpPr/>
            <p:nvPr/>
          </p:nvSpPr>
          <p:spPr>
            <a:xfrm>
              <a:off x="5547700" y="3779925"/>
              <a:ext cx="68825" cy="68825"/>
            </a:xfrm>
            <a:custGeom>
              <a:rect b="b" l="l" r="r" t="t"/>
              <a:pathLst>
                <a:path extrusionOk="0" fill="none" h="2753" w="2753">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cap="rnd" cmpd="sng" w="121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descr="Image result for dbms" id="65" name="Google Shape;65;p1"/>
          <p:cNvPicPr preferRelativeResize="0"/>
          <p:nvPr/>
        </p:nvPicPr>
        <p:blipFill rotWithShape="1">
          <a:blip r:embed="rId4">
            <a:alphaModFix/>
          </a:blip>
          <a:srcRect b="0" l="31763" r="0" t="0"/>
          <a:stretch/>
        </p:blipFill>
        <p:spPr>
          <a:xfrm>
            <a:off x="4105525" y="0"/>
            <a:ext cx="5035299" cy="5143500"/>
          </a:xfrm>
          <a:prstGeom prst="rect">
            <a:avLst/>
          </a:prstGeom>
          <a:noFill/>
          <a:ln>
            <a:noFill/>
          </a:ln>
        </p:spPr>
      </p:pic>
    </p:spTree>
  </p:cSld>
  <p:clrMapOvr>
    <a:masterClrMapping/>
  </p:clrMapOvr>
  <p:transition spd="slow" p14:dur="1500">
    <p:split orient="ver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1"/>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72" name="Google Shape;172;p11"/>
          <p:cNvPicPr preferRelativeResize="0"/>
          <p:nvPr/>
        </p:nvPicPr>
        <p:blipFill>
          <a:blip r:embed="rId3">
            <a:alphaModFix/>
          </a:blip>
          <a:stretch>
            <a:fillRect/>
          </a:stretch>
        </p:blipFill>
        <p:spPr>
          <a:xfrm>
            <a:off x="453125" y="506000"/>
            <a:ext cx="8134973" cy="4575925"/>
          </a:xfrm>
          <a:prstGeom prst="rect">
            <a:avLst/>
          </a:prstGeom>
          <a:noFill/>
          <a:ln>
            <a:noFill/>
          </a:ln>
        </p:spPr>
      </p:pic>
      <p:sp>
        <p:nvSpPr>
          <p:cNvPr id="173" name="Google Shape;173;p11"/>
          <p:cNvSpPr txBox="1"/>
          <p:nvPr/>
        </p:nvSpPr>
        <p:spPr>
          <a:xfrm>
            <a:off x="2247250" y="67325"/>
            <a:ext cx="35271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100">
                <a:solidFill>
                  <a:schemeClr val="lt1"/>
                </a:solidFill>
                <a:latin typeface="Nunito Sans"/>
                <a:ea typeface="Nunito Sans"/>
                <a:cs typeface="Nunito Sans"/>
                <a:sym typeface="Nunito Sans"/>
              </a:rPr>
              <a:t>Add Employees Table</a:t>
            </a:r>
            <a:endParaRPr sz="2100">
              <a:solidFill>
                <a:schemeClr val="lt1"/>
              </a:solidFill>
              <a:latin typeface="Nunito Sans"/>
              <a:ea typeface="Nunito Sans"/>
              <a:cs typeface="Nunito Sans"/>
              <a:sym typeface="Nunito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2"/>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79" name="Google Shape;179;p12"/>
          <p:cNvPicPr preferRelativeResize="0"/>
          <p:nvPr/>
        </p:nvPicPr>
        <p:blipFill>
          <a:blip r:embed="rId3">
            <a:alphaModFix/>
          </a:blip>
          <a:stretch>
            <a:fillRect/>
          </a:stretch>
        </p:blipFill>
        <p:spPr>
          <a:xfrm>
            <a:off x="667425" y="580050"/>
            <a:ext cx="7959802" cy="4477399"/>
          </a:xfrm>
          <a:prstGeom prst="rect">
            <a:avLst/>
          </a:prstGeom>
          <a:noFill/>
          <a:ln>
            <a:noFill/>
          </a:ln>
        </p:spPr>
      </p:pic>
      <p:sp>
        <p:nvSpPr>
          <p:cNvPr id="180" name="Google Shape;180;p12"/>
          <p:cNvSpPr txBox="1"/>
          <p:nvPr/>
        </p:nvSpPr>
        <p:spPr>
          <a:xfrm>
            <a:off x="2173750" y="72150"/>
            <a:ext cx="51618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1"/>
                </a:solidFill>
                <a:latin typeface="Nunito Sans"/>
                <a:ea typeface="Nunito Sans"/>
                <a:cs typeface="Nunito Sans"/>
                <a:sym typeface="Nunito Sans"/>
              </a:rPr>
              <a:t>Booking SummaryBy Payment  Table</a:t>
            </a:r>
            <a:endParaRPr sz="2100">
              <a:solidFill>
                <a:schemeClr val="lt1"/>
              </a:solidFill>
              <a:latin typeface="Nunito Sans"/>
              <a:ea typeface="Nunito Sans"/>
              <a:cs typeface="Nunito Sans"/>
              <a:sym typeface="Nunito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3"/>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86" name="Google Shape;186;p13"/>
          <p:cNvPicPr preferRelativeResize="0"/>
          <p:nvPr/>
        </p:nvPicPr>
        <p:blipFill>
          <a:blip r:embed="rId3">
            <a:alphaModFix/>
          </a:blip>
          <a:stretch>
            <a:fillRect/>
          </a:stretch>
        </p:blipFill>
        <p:spPr>
          <a:xfrm>
            <a:off x="547538" y="487050"/>
            <a:ext cx="8048923" cy="4527525"/>
          </a:xfrm>
          <a:prstGeom prst="rect">
            <a:avLst/>
          </a:prstGeom>
          <a:noFill/>
          <a:ln>
            <a:noFill/>
          </a:ln>
        </p:spPr>
      </p:pic>
      <p:sp>
        <p:nvSpPr>
          <p:cNvPr id="187" name="Google Shape;187;p13"/>
          <p:cNvSpPr txBox="1"/>
          <p:nvPr/>
        </p:nvSpPr>
        <p:spPr>
          <a:xfrm>
            <a:off x="2808450" y="49000"/>
            <a:ext cx="3527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1"/>
                </a:solidFill>
                <a:latin typeface="Nunito Sans"/>
                <a:ea typeface="Nunito Sans"/>
                <a:cs typeface="Nunito Sans"/>
                <a:sym typeface="Nunito Sans"/>
              </a:rPr>
              <a:t>Booking Summary Table</a:t>
            </a:r>
            <a:endParaRPr sz="2300">
              <a:solidFill>
                <a:schemeClr val="lt1"/>
              </a:solidFill>
              <a:latin typeface="Nunito Sans"/>
              <a:ea typeface="Nunito Sans"/>
              <a:cs typeface="Nunito Sans"/>
              <a:sym typeface="Nuni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4"/>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93" name="Google Shape;193;p14"/>
          <p:cNvPicPr preferRelativeResize="0"/>
          <p:nvPr/>
        </p:nvPicPr>
        <p:blipFill>
          <a:blip r:embed="rId3">
            <a:alphaModFix/>
          </a:blip>
          <a:stretch>
            <a:fillRect/>
          </a:stretch>
        </p:blipFill>
        <p:spPr>
          <a:xfrm>
            <a:off x="557225" y="496225"/>
            <a:ext cx="8097926" cy="4555100"/>
          </a:xfrm>
          <a:prstGeom prst="rect">
            <a:avLst/>
          </a:prstGeom>
          <a:noFill/>
          <a:ln>
            <a:noFill/>
          </a:ln>
        </p:spPr>
      </p:pic>
      <p:sp>
        <p:nvSpPr>
          <p:cNvPr id="194" name="Google Shape;194;p14"/>
          <p:cNvSpPr txBox="1"/>
          <p:nvPr/>
        </p:nvSpPr>
        <p:spPr>
          <a:xfrm>
            <a:off x="3165675" y="42875"/>
            <a:ext cx="3527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1"/>
                </a:solidFill>
                <a:latin typeface="Nunito Sans"/>
                <a:ea typeface="Nunito Sans"/>
                <a:cs typeface="Nunito Sans"/>
                <a:sym typeface="Nunito Sans"/>
              </a:rPr>
              <a:t>Guest Table</a:t>
            </a:r>
            <a:endParaRPr sz="2100">
              <a:solidFill>
                <a:schemeClr val="lt1"/>
              </a:solidFill>
              <a:latin typeface="Nunito Sans"/>
              <a:ea typeface="Nunito Sans"/>
              <a:cs typeface="Nunito Sans"/>
              <a:sym typeface="Nunito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5"/>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200" name="Google Shape;200;p15"/>
          <p:cNvPicPr preferRelativeResize="0"/>
          <p:nvPr/>
        </p:nvPicPr>
        <p:blipFill>
          <a:blip r:embed="rId3">
            <a:alphaModFix/>
          </a:blip>
          <a:stretch>
            <a:fillRect/>
          </a:stretch>
        </p:blipFill>
        <p:spPr>
          <a:xfrm>
            <a:off x="550400" y="517125"/>
            <a:ext cx="8006376" cy="4503600"/>
          </a:xfrm>
          <a:prstGeom prst="rect">
            <a:avLst/>
          </a:prstGeom>
          <a:noFill/>
          <a:ln>
            <a:noFill/>
          </a:ln>
        </p:spPr>
      </p:pic>
      <p:sp>
        <p:nvSpPr>
          <p:cNvPr id="201" name="Google Shape;201;p15"/>
          <p:cNvSpPr txBox="1"/>
          <p:nvPr/>
        </p:nvSpPr>
        <p:spPr>
          <a:xfrm>
            <a:off x="2590125" y="67350"/>
            <a:ext cx="3527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1"/>
                </a:solidFill>
                <a:latin typeface="Nunito Sans"/>
                <a:ea typeface="Nunito Sans"/>
                <a:cs typeface="Nunito Sans"/>
                <a:sym typeface="Nunito Sans"/>
              </a:rPr>
              <a:t>Hotel Information Table</a:t>
            </a:r>
            <a:endParaRPr sz="2100">
              <a:solidFill>
                <a:schemeClr val="lt1"/>
              </a:solidFill>
              <a:latin typeface="Nunito Sans"/>
              <a:ea typeface="Nunito Sans"/>
              <a:cs typeface="Nunito Sans"/>
              <a:sym typeface="Nunito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16"/>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207" name="Google Shape;207;p16"/>
          <p:cNvPicPr preferRelativeResize="0"/>
          <p:nvPr/>
        </p:nvPicPr>
        <p:blipFill>
          <a:blip r:embed="rId3">
            <a:alphaModFix/>
          </a:blip>
          <a:stretch>
            <a:fillRect/>
          </a:stretch>
        </p:blipFill>
        <p:spPr>
          <a:xfrm>
            <a:off x="691288" y="575274"/>
            <a:ext cx="7761427" cy="4365824"/>
          </a:xfrm>
          <a:prstGeom prst="rect">
            <a:avLst/>
          </a:prstGeom>
          <a:noFill/>
          <a:ln>
            <a:noFill/>
          </a:ln>
        </p:spPr>
      </p:pic>
      <p:sp>
        <p:nvSpPr>
          <p:cNvPr id="208" name="Google Shape;208;p16"/>
          <p:cNvSpPr txBox="1"/>
          <p:nvPr/>
        </p:nvSpPr>
        <p:spPr>
          <a:xfrm>
            <a:off x="2565625" y="67375"/>
            <a:ext cx="3527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1"/>
                </a:solidFill>
                <a:latin typeface="Nunito Sans"/>
                <a:ea typeface="Nunito Sans"/>
                <a:cs typeface="Nunito Sans"/>
                <a:sym typeface="Nunito Sans"/>
              </a:rPr>
              <a:t>Department Table</a:t>
            </a:r>
            <a:endParaRPr sz="2100">
              <a:solidFill>
                <a:schemeClr val="lt1"/>
              </a:solidFill>
              <a:latin typeface="Nunito Sans"/>
              <a:ea typeface="Nunito Sans"/>
              <a:cs typeface="Nunito Sans"/>
              <a:sym typeface="Nunito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1d7e9012527_0_26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214" name="Google Shape;214;g1d7e9012527_0_263"/>
          <p:cNvPicPr preferRelativeResize="0"/>
          <p:nvPr/>
        </p:nvPicPr>
        <p:blipFill>
          <a:blip r:embed="rId3">
            <a:alphaModFix/>
          </a:blip>
          <a:stretch>
            <a:fillRect/>
          </a:stretch>
        </p:blipFill>
        <p:spPr>
          <a:xfrm>
            <a:off x="643475" y="514349"/>
            <a:ext cx="7760899" cy="4365525"/>
          </a:xfrm>
          <a:prstGeom prst="rect">
            <a:avLst/>
          </a:prstGeom>
          <a:noFill/>
          <a:ln>
            <a:noFill/>
          </a:ln>
        </p:spPr>
      </p:pic>
      <p:sp>
        <p:nvSpPr>
          <p:cNvPr id="215" name="Google Shape;215;g1d7e9012527_0_263"/>
          <p:cNvSpPr txBox="1"/>
          <p:nvPr/>
        </p:nvSpPr>
        <p:spPr>
          <a:xfrm>
            <a:off x="2479900" y="61225"/>
            <a:ext cx="3527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1"/>
                </a:solidFill>
                <a:latin typeface="Nunito Sans"/>
                <a:ea typeface="Nunito Sans"/>
                <a:cs typeface="Nunito Sans"/>
                <a:sym typeface="Nunito Sans"/>
              </a:rPr>
              <a:t>Guest Information Table</a:t>
            </a:r>
            <a:endParaRPr sz="2100">
              <a:solidFill>
                <a:schemeClr val="lt1"/>
              </a:solidFill>
              <a:latin typeface="Nunito Sans"/>
              <a:ea typeface="Nunito Sans"/>
              <a:cs typeface="Nunito Sans"/>
              <a:sym typeface="Nunito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g1d7e9012527_0_26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221" name="Google Shape;221;g1d7e9012527_0_269"/>
          <p:cNvPicPr preferRelativeResize="0"/>
          <p:nvPr/>
        </p:nvPicPr>
        <p:blipFill>
          <a:blip r:embed="rId3">
            <a:alphaModFix/>
          </a:blip>
          <a:stretch>
            <a:fillRect/>
          </a:stretch>
        </p:blipFill>
        <p:spPr>
          <a:xfrm>
            <a:off x="657600" y="592474"/>
            <a:ext cx="7828800" cy="4403724"/>
          </a:xfrm>
          <a:prstGeom prst="rect">
            <a:avLst/>
          </a:prstGeom>
          <a:noFill/>
          <a:ln>
            <a:noFill/>
          </a:ln>
        </p:spPr>
      </p:pic>
      <p:sp>
        <p:nvSpPr>
          <p:cNvPr id="222" name="Google Shape;222;g1d7e9012527_0_269"/>
          <p:cNvSpPr txBox="1"/>
          <p:nvPr/>
        </p:nvSpPr>
        <p:spPr>
          <a:xfrm>
            <a:off x="2590100" y="116350"/>
            <a:ext cx="3527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1"/>
                </a:solidFill>
                <a:latin typeface="Nunito Sans"/>
                <a:ea typeface="Nunito Sans"/>
                <a:cs typeface="Nunito Sans"/>
                <a:sym typeface="Nunito Sans"/>
              </a:rPr>
              <a:t>Make Bookings Table</a:t>
            </a:r>
            <a:endParaRPr sz="2100">
              <a:solidFill>
                <a:schemeClr val="lt1"/>
              </a:solidFill>
              <a:latin typeface="Nunito Sans"/>
              <a:ea typeface="Nunito Sans"/>
              <a:cs typeface="Nunito Sans"/>
              <a:sym typeface="Nunito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1"/>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28" name="Google Shape;228;p21"/>
          <p:cNvSpPr txBox="1"/>
          <p:nvPr>
            <p:ph idx="4294967295" type="ctrTitle"/>
          </p:nvPr>
        </p:nvSpPr>
        <p:spPr>
          <a:xfrm>
            <a:off x="-1174181" y="599760"/>
            <a:ext cx="7772400" cy="773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FFFFFF"/>
              </a:buClr>
              <a:buSzPts val="2400"/>
              <a:buFont typeface="Nunito Sans"/>
              <a:buNone/>
            </a:pPr>
            <a:r>
              <a:rPr b="1" lang="en" sz="4000"/>
              <a:t>Future Plan</a:t>
            </a:r>
            <a:endParaRPr b="1" i="0" sz="6000" u="none" cap="none" strike="noStrike">
              <a:solidFill>
                <a:srgbClr val="FFFFFF"/>
              </a:solidFill>
              <a:latin typeface="Nunito Sans"/>
              <a:ea typeface="Nunito Sans"/>
              <a:cs typeface="Nunito Sans"/>
              <a:sym typeface="Nunito Sans"/>
            </a:endParaRPr>
          </a:p>
        </p:txBody>
      </p:sp>
      <p:sp>
        <p:nvSpPr>
          <p:cNvPr id="229" name="Google Shape;229;p21"/>
          <p:cNvSpPr txBox="1"/>
          <p:nvPr>
            <p:ph idx="4294967295" type="subTitle"/>
          </p:nvPr>
        </p:nvSpPr>
        <p:spPr>
          <a:xfrm>
            <a:off x="619317" y="1244245"/>
            <a:ext cx="7772400" cy="2040000"/>
          </a:xfrm>
          <a:prstGeom prst="rect">
            <a:avLst/>
          </a:prstGeom>
          <a:noFill/>
          <a:ln>
            <a:noFill/>
          </a:ln>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1500">
                <a:solidFill>
                  <a:srgbClr val="FFFFFF"/>
                </a:solidFill>
              </a:rPr>
              <a:t>The future of hotel database management systems is likely to focus on increasing automation and integration with other technologies, such as the Internet of Things (IoT) and artificial intelligence (AI). This could include things like:</a:t>
            </a:r>
            <a:endParaRPr sz="1500">
              <a:solidFill>
                <a:srgbClr val="FFFFFF"/>
              </a:solidFill>
            </a:endParaRPr>
          </a:p>
          <a:p>
            <a:pPr indent="-273050" lvl="0" marL="457200" rtl="0" algn="l">
              <a:spcBef>
                <a:spcPts val="1200"/>
              </a:spcBef>
              <a:spcAft>
                <a:spcPts val="0"/>
              </a:spcAft>
              <a:buClr>
                <a:schemeClr val="dk1"/>
              </a:buClr>
              <a:buSzPts val="700"/>
              <a:buFont typeface="Arial"/>
              <a:buAutoNum type="arabicPeriod"/>
            </a:pPr>
            <a:r>
              <a:rPr lang="en">
                <a:solidFill>
                  <a:srgbClr val="FFFFFF"/>
                </a:solidFill>
              </a:rPr>
              <a:t>Automated data entry and validation, reducing the chances of human errors.</a:t>
            </a:r>
            <a:endParaRPr>
              <a:solidFill>
                <a:srgbClr val="FFFFFF"/>
              </a:solidFill>
            </a:endParaRPr>
          </a:p>
          <a:p>
            <a:pPr indent="-273050" lvl="0" marL="457200" rtl="0" algn="l">
              <a:spcBef>
                <a:spcPts val="0"/>
              </a:spcBef>
              <a:spcAft>
                <a:spcPts val="0"/>
              </a:spcAft>
              <a:buClr>
                <a:schemeClr val="dk1"/>
              </a:buClr>
              <a:buSzPts val="700"/>
              <a:buFont typeface="Arial"/>
              <a:buAutoNum type="arabicPeriod"/>
            </a:pPr>
            <a:r>
              <a:rPr lang="en">
                <a:solidFill>
                  <a:srgbClr val="FFFFFF"/>
                </a:solidFill>
              </a:rPr>
              <a:t>Predictive analytics that can be used to identify trends and patterns in guest behavior, allowing hotels to better anticipate and meet guest needs.</a:t>
            </a:r>
            <a:endParaRPr>
              <a:solidFill>
                <a:srgbClr val="FFFFFF"/>
              </a:solidFill>
            </a:endParaRPr>
          </a:p>
          <a:p>
            <a:pPr indent="-273050" lvl="0" marL="457200" rtl="0" algn="l">
              <a:spcBef>
                <a:spcPts val="0"/>
              </a:spcBef>
              <a:spcAft>
                <a:spcPts val="0"/>
              </a:spcAft>
              <a:buClr>
                <a:schemeClr val="dk1"/>
              </a:buClr>
              <a:buSzPts val="700"/>
              <a:buFont typeface="Arial"/>
              <a:buAutoNum type="arabicPeriod"/>
            </a:pPr>
            <a:r>
              <a:rPr lang="en">
                <a:solidFill>
                  <a:srgbClr val="FFFFFF"/>
                </a:solidFill>
              </a:rPr>
              <a:t>Real-time data updates, which will enable hotels to make more accurate and efficient decisions.</a:t>
            </a:r>
            <a:endParaRPr>
              <a:solidFill>
                <a:srgbClr val="FFFFFF"/>
              </a:solidFill>
            </a:endParaRPr>
          </a:p>
          <a:p>
            <a:pPr indent="-273050" lvl="0" marL="457200" rtl="0" algn="l">
              <a:spcBef>
                <a:spcPts val="0"/>
              </a:spcBef>
              <a:spcAft>
                <a:spcPts val="0"/>
              </a:spcAft>
              <a:buClr>
                <a:schemeClr val="dk1"/>
              </a:buClr>
              <a:buSzPts val="700"/>
              <a:buFont typeface="Arial"/>
              <a:buAutoNum type="arabicPeriod"/>
            </a:pPr>
            <a:r>
              <a:rPr lang="en">
                <a:solidFill>
                  <a:srgbClr val="FFFFFF"/>
                </a:solidFill>
              </a:rPr>
              <a:t>Advanced security measures to protect sensitive guest data from breaches and cyber-attacks.</a:t>
            </a:r>
            <a:endParaRPr>
              <a:solidFill>
                <a:srgbClr val="FFFFFF"/>
              </a:solidFill>
            </a:endParaRPr>
          </a:p>
          <a:p>
            <a:pPr indent="-273050" lvl="0" marL="457200" rtl="0" algn="l">
              <a:spcBef>
                <a:spcPts val="0"/>
              </a:spcBef>
              <a:spcAft>
                <a:spcPts val="0"/>
              </a:spcAft>
              <a:buClr>
                <a:schemeClr val="dk1"/>
              </a:buClr>
              <a:buSzPts val="700"/>
              <a:buFont typeface="Arial"/>
              <a:buAutoNum type="arabicPeriod"/>
            </a:pPr>
            <a:r>
              <a:rPr lang="en">
                <a:solidFill>
                  <a:srgbClr val="FFFFFF"/>
                </a:solidFill>
              </a:rPr>
              <a:t>Flexible data management options that allows hotels to manage the data in the way that best suits their needs.</a:t>
            </a:r>
            <a:endParaRPr>
              <a:solidFill>
                <a:srgbClr val="FFFFFF"/>
              </a:solidFill>
            </a:endParaRPr>
          </a:p>
          <a:p>
            <a:pPr indent="-273050" lvl="0" marL="457200" rtl="0" algn="l">
              <a:spcBef>
                <a:spcPts val="0"/>
              </a:spcBef>
              <a:spcAft>
                <a:spcPts val="0"/>
              </a:spcAft>
              <a:buClr>
                <a:schemeClr val="dk1"/>
              </a:buClr>
              <a:buSzPts val="700"/>
              <a:buFont typeface="Arial"/>
              <a:buAutoNum type="arabicPeriod"/>
            </a:pPr>
            <a:r>
              <a:rPr lang="en">
                <a:solidFill>
                  <a:srgbClr val="FFFFFF"/>
                </a:solidFill>
              </a:rPr>
              <a:t>Automated inventory management, that allows the hotel to keep track of inventory levels, manage bookings, and optimize pricing strategies.</a:t>
            </a:r>
            <a:endParaRPr>
              <a:solidFill>
                <a:srgbClr val="FFFFFF"/>
              </a:solidFill>
            </a:endParaRPr>
          </a:p>
          <a:p>
            <a:pPr indent="0" lvl="0" marL="0" marR="0" rtl="0" algn="ctr">
              <a:lnSpc>
                <a:spcPct val="115000"/>
              </a:lnSpc>
              <a:spcBef>
                <a:spcPts val="1200"/>
              </a:spcBef>
              <a:spcAft>
                <a:spcPts val="0"/>
              </a:spcAft>
              <a:buClr>
                <a:srgbClr val="CCCCCC"/>
              </a:buClr>
              <a:buSzPts val="1400"/>
              <a:buFont typeface="Nunito Sans"/>
              <a:buNone/>
            </a:pPr>
            <a:r>
              <a:t/>
            </a:r>
            <a:endParaRPr sz="1700">
              <a:solidFill>
                <a:srgbClr val="FFFFFF"/>
              </a:solidFill>
            </a:endParaRPr>
          </a:p>
        </p:txBody>
      </p:sp>
      <p:grpSp>
        <p:nvGrpSpPr>
          <p:cNvPr id="230" name="Google Shape;230;p21"/>
          <p:cNvGrpSpPr/>
          <p:nvPr/>
        </p:nvGrpSpPr>
        <p:grpSpPr>
          <a:xfrm>
            <a:off x="4200359" y="634525"/>
            <a:ext cx="610181" cy="703742"/>
            <a:chOff x="5961125" y="1623900"/>
            <a:chExt cx="427450" cy="448175"/>
          </a:xfrm>
        </p:grpSpPr>
        <p:sp>
          <p:nvSpPr>
            <p:cNvPr id="231" name="Google Shape;231;p21"/>
            <p:cNvSpPr/>
            <p:nvPr/>
          </p:nvSpPr>
          <p:spPr>
            <a:xfrm>
              <a:off x="5961125" y="1678700"/>
              <a:ext cx="376925" cy="376925"/>
            </a:xfrm>
            <a:custGeom>
              <a:rect b="b" l="l" r="r" t="t"/>
              <a:pathLst>
                <a:path extrusionOk="0" fill="none" h="15077" w="15077">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21"/>
            <p:cNvSpPr/>
            <p:nvPr/>
          </p:nvSpPr>
          <p:spPr>
            <a:xfrm>
              <a:off x="6009825" y="1727425"/>
              <a:ext cx="279500" cy="279500"/>
            </a:xfrm>
            <a:custGeom>
              <a:rect b="b" l="l" r="r" t="t"/>
              <a:pathLst>
                <a:path extrusionOk="0" fill="none" h="11180" w="1118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21"/>
            <p:cNvSpPr/>
            <p:nvPr/>
          </p:nvSpPr>
          <p:spPr>
            <a:xfrm>
              <a:off x="6107250" y="1824850"/>
              <a:ext cx="84650" cy="84650"/>
            </a:xfrm>
            <a:custGeom>
              <a:rect b="b" l="l" r="r" t="t"/>
              <a:pathLst>
                <a:path extrusionOk="0" fill="none" h="3386" w="3386">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21"/>
            <p:cNvSpPr/>
            <p:nvPr/>
          </p:nvSpPr>
          <p:spPr>
            <a:xfrm>
              <a:off x="6058550" y="1776125"/>
              <a:ext cx="182075" cy="182075"/>
            </a:xfrm>
            <a:custGeom>
              <a:rect b="b" l="l" r="r" t="t"/>
              <a:pathLst>
                <a:path extrusionOk="0" fill="none" h="7283" w="7283">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21"/>
            <p:cNvSpPr/>
            <p:nvPr/>
          </p:nvSpPr>
          <p:spPr>
            <a:xfrm>
              <a:off x="5971475" y="2001400"/>
              <a:ext cx="74925" cy="70675"/>
            </a:xfrm>
            <a:custGeom>
              <a:rect b="b" l="l" r="r" t="t"/>
              <a:pathLst>
                <a:path extrusionOk="0" fill="none" h="2827" w="2997">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21"/>
            <p:cNvSpPr/>
            <p:nvPr/>
          </p:nvSpPr>
          <p:spPr>
            <a:xfrm>
              <a:off x="6253375" y="2001400"/>
              <a:ext cx="74325" cy="70675"/>
            </a:xfrm>
            <a:custGeom>
              <a:rect b="b" l="l" r="r" t="t"/>
              <a:pathLst>
                <a:path extrusionOk="0" fill="none" h="2827" w="2973">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1"/>
            <p:cNvSpPr/>
            <p:nvPr/>
          </p:nvSpPr>
          <p:spPr>
            <a:xfrm>
              <a:off x="6137700" y="1623900"/>
              <a:ext cx="250875" cy="255150"/>
            </a:xfrm>
            <a:custGeom>
              <a:rect b="b" l="l" r="r" t="t"/>
              <a:pathLst>
                <a:path extrusionOk="0" fill="none" h="10206" w="10035">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1" name="Shape 241"/>
        <p:cNvGrpSpPr/>
        <p:nvPr/>
      </p:nvGrpSpPr>
      <p:grpSpPr>
        <a:xfrm>
          <a:off x="0" y="0"/>
          <a:ext cx="0" cy="0"/>
          <a:chOff x="0" y="0"/>
          <a:chExt cx="0" cy="0"/>
        </a:xfrm>
      </p:grpSpPr>
      <p:sp>
        <p:nvSpPr>
          <p:cNvPr id="242" name="Google Shape;242;p23"/>
          <p:cNvSpPr txBox="1"/>
          <p:nvPr>
            <p:ph type="title"/>
          </p:nvPr>
        </p:nvSpPr>
        <p:spPr>
          <a:xfrm>
            <a:off x="511425" y="1549399"/>
            <a:ext cx="3517200" cy="1293191"/>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That’s it! </a:t>
            </a:r>
            <a:br>
              <a:rPr lang="en"/>
            </a:br>
            <a:r>
              <a:rPr lang="en"/>
              <a:t>Thank you very much for your time! </a:t>
            </a:r>
            <a:endParaRPr/>
          </a:p>
        </p:txBody>
      </p:sp>
      <p:sp>
        <p:nvSpPr>
          <p:cNvPr id="243" name="Google Shape;243;p23"/>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44" name="Google Shape;244;p23"/>
          <p:cNvSpPr txBox="1"/>
          <p:nvPr>
            <p:ph idx="1" type="body"/>
          </p:nvPr>
        </p:nvSpPr>
        <p:spPr>
          <a:xfrm>
            <a:off x="511425" y="2994990"/>
            <a:ext cx="3517200" cy="1364009"/>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600"/>
              </a:spcBef>
              <a:spcAft>
                <a:spcPts val="0"/>
              </a:spcAft>
              <a:buSzPts val="1200"/>
              <a:buNone/>
            </a:pPr>
            <a:r>
              <a:rPr lang="en"/>
              <a:t>If you have any questions regarding the presentation, please feel free to ask us!</a:t>
            </a:r>
            <a:endParaRPr/>
          </a:p>
          <a:p>
            <a:pPr indent="0" lvl="0" marL="0" rtl="0" algn="l">
              <a:lnSpc>
                <a:spcPct val="115000"/>
              </a:lnSpc>
              <a:spcBef>
                <a:spcPts val="600"/>
              </a:spcBef>
              <a:spcAft>
                <a:spcPts val="0"/>
              </a:spcAft>
              <a:buSzPts val="1200"/>
              <a:buNone/>
            </a:pPr>
            <a:r>
              <a:rPr lang="en"/>
              <a:t>We will be more than happy to answer you ☺ </a:t>
            </a:r>
            <a:endParaRPr/>
          </a:p>
        </p:txBody>
      </p:sp>
      <p:grpSp>
        <p:nvGrpSpPr>
          <p:cNvPr id="245" name="Google Shape;245;p23"/>
          <p:cNvGrpSpPr/>
          <p:nvPr/>
        </p:nvGrpSpPr>
        <p:grpSpPr>
          <a:xfrm>
            <a:off x="628402" y="1039422"/>
            <a:ext cx="542234" cy="510157"/>
            <a:chOff x="5972700" y="2330200"/>
            <a:chExt cx="411625" cy="387275"/>
          </a:xfrm>
        </p:grpSpPr>
        <p:sp>
          <p:nvSpPr>
            <p:cNvPr id="246" name="Google Shape;246;p23"/>
            <p:cNvSpPr/>
            <p:nvPr/>
          </p:nvSpPr>
          <p:spPr>
            <a:xfrm>
              <a:off x="5972700" y="2476950"/>
              <a:ext cx="98050" cy="219825"/>
            </a:xfrm>
            <a:custGeom>
              <a:rect b="b" l="l" r="r" t="t"/>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19050">
              <a:solidFill>
                <a:srgbClr val="F6703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3"/>
            <p:cNvSpPr/>
            <p:nvPr/>
          </p:nvSpPr>
          <p:spPr>
            <a:xfrm>
              <a:off x="6078025" y="2330200"/>
              <a:ext cx="306300" cy="387275"/>
            </a:xfrm>
            <a:custGeom>
              <a:rect b="b" l="l" r="r" t="t"/>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19050">
              <a:solidFill>
                <a:srgbClr val="F6703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248" name="Google Shape;248;p23"/>
          <p:cNvPicPr preferRelativeResize="0"/>
          <p:nvPr/>
        </p:nvPicPr>
        <p:blipFill rotWithShape="1">
          <a:blip r:embed="rId4">
            <a:alphaModFix/>
          </a:blip>
          <a:srcRect b="0" l="0" r="0" t="0"/>
          <a:stretch/>
        </p:blipFill>
        <p:spPr>
          <a:xfrm>
            <a:off x="4284347" y="0"/>
            <a:ext cx="5147214" cy="5143500"/>
          </a:xfrm>
          <a:prstGeom prst="rect">
            <a:avLst/>
          </a:prstGeom>
          <a:noFill/>
          <a:ln>
            <a:noFill/>
          </a:ln>
        </p:spPr>
      </p:pic>
    </p:spTree>
  </p:cSld>
  <p:clrMapOvr>
    <a:masterClrMapping/>
  </p:clrMapOvr>
  <mc:AlternateContent>
    <mc:Choice Requires="p14">
      <p:transition spd="slow" p14:dur="1400">
        <p14:rippl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4"/>
          <p:cNvSpPr txBox="1"/>
          <p:nvPr>
            <p:ph type="title"/>
          </p:nvPr>
        </p:nvSpPr>
        <p:spPr>
          <a:xfrm>
            <a:off x="234450" y="575499"/>
            <a:ext cx="2046300" cy="4174351"/>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a:t>A Hotel consists of a wide areas to manage. We tried to include the main areas for a hotel management system in this project.  </a:t>
            </a:r>
            <a:endParaRPr/>
          </a:p>
        </p:txBody>
      </p:sp>
      <p:sp>
        <p:nvSpPr>
          <p:cNvPr id="71" name="Google Shape;71;p4"/>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grpSp>
        <p:nvGrpSpPr>
          <p:cNvPr id="72" name="Google Shape;72;p4"/>
          <p:cNvGrpSpPr/>
          <p:nvPr/>
        </p:nvGrpSpPr>
        <p:grpSpPr>
          <a:xfrm>
            <a:off x="3618600" y="443475"/>
            <a:ext cx="4271950" cy="4256550"/>
            <a:chOff x="3618600" y="537300"/>
            <a:chExt cx="4271950" cy="4256550"/>
          </a:xfrm>
        </p:grpSpPr>
        <p:sp>
          <p:nvSpPr>
            <p:cNvPr id="73" name="Google Shape;73;p4"/>
            <p:cNvSpPr/>
            <p:nvPr/>
          </p:nvSpPr>
          <p:spPr>
            <a:xfrm>
              <a:off x="3680275" y="537300"/>
              <a:ext cx="1906800" cy="1906800"/>
            </a:xfrm>
            <a:prstGeom prst="ellipse">
              <a:avLst/>
            </a:prstGeom>
            <a:solidFill>
              <a:srgbClr val="FF99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Nunito Sans"/>
                  <a:ea typeface="Nunito Sans"/>
                  <a:cs typeface="Nunito Sans"/>
                  <a:sym typeface="Nunito Sans"/>
                </a:rPr>
                <a:t>ROOMS</a:t>
              </a:r>
              <a:endParaRPr b="0" i="0" sz="1000" u="none" cap="none" strike="noStrike">
                <a:solidFill>
                  <a:srgbClr val="FFFFFF"/>
                </a:solidFill>
                <a:latin typeface="Nunito Sans"/>
                <a:ea typeface="Nunito Sans"/>
                <a:cs typeface="Nunito Sans"/>
                <a:sym typeface="Nunito Sans"/>
              </a:endParaRPr>
            </a:p>
          </p:txBody>
        </p:sp>
        <p:sp>
          <p:nvSpPr>
            <p:cNvPr id="74" name="Google Shape;74;p4"/>
            <p:cNvSpPr/>
            <p:nvPr/>
          </p:nvSpPr>
          <p:spPr>
            <a:xfrm>
              <a:off x="5983750" y="537300"/>
              <a:ext cx="1906800" cy="1906800"/>
            </a:xfrm>
            <a:prstGeom prst="ellipse">
              <a:avLst/>
            </a:prstGeom>
            <a:solidFill>
              <a:srgbClr val="F6703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0"/>
                </a:spcBef>
                <a:spcAft>
                  <a:spcPts val="0"/>
                </a:spcAft>
                <a:buClr>
                  <a:schemeClr val="dk1"/>
                </a:buClr>
                <a:buSzPts val="1100"/>
                <a:buFont typeface="Arial"/>
                <a:buNone/>
              </a:pPr>
              <a:r>
                <a:rPr b="0" i="0" lang="en" sz="1000" u="none" cap="none" strike="noStrike">
                  <a:solidFill>
                    <a:srgbClr val="FFFFFF"/>
                  </a:solidFill>
                  <a:latin typeface="Nunito Sans"/>
                  <a:ea typeface="Nunito Sans"/>
                  <a:cs typeface="Nunito Sans"/>
                  <a:sym typeface="Nunito Sans"/>
                </a:rPr>
                <a:t>BOOKINGS</a:t>
              </a:r>
              <a:endParaRPr b="0" i="0" sz="1000" u="none" cap="none" strike="noStrike">
                <a:solidFill>
                  <a:srgbClr val="FFFFFF"/>
                </a:solidFill>
                <a:latin typeface="Nunito Sans"/>
                <a:ea typeface="Nunito Sans"/>
                <a:cs typeface="Nunito Sans"/>
                <a:sym typeface="Nunito Sans"/>
              </a:endParaRPr>
            </a:p>
          </p:txBody>
        </p:sp>
        <p:sp>
          <p:nvSpPr>
            <p:cNvPr id="75" name="Google Shape;75;p4"/>
            <p:cNvSpPr/>
            <p:nvPr/>
          </p:nvSpPr>
          <p:spPr>
            <a:xfrm>
              <a:off x="3618600" y="2887050"/>
              <a:ext cx="1906800" cy="1906800"/>
            </a:xfrm>
            <a:prstGeom prst="ellipse">
              <a:avLst/>
            </a:prstGeom>
            <a:solidFill>
              <a:srgbClr val="CC412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Nunito Sans"/>
                  <a:ea typeface="Nunito Sans"/>
                  <a:cs typeface="Nunito Sans"/>
                  <a:sym typeface="Nunito Sans"/>
                </a:rPr>
                <a:t>EMPLOYEES</a:t>
              </a:r>
              <a:endParaRPr b="0" i="0" sz="1000" u="none" cap="none" strike="noStrike">
                <a:solidFill>
                  <a:srgbClr val="FFFFFF"/>
                </a:solidFill>
                <a:latin typeface="Nunito Sans"/>
                <a:ea typeface="Nunito Sans"/>
                <a:cs typeface="Nunito Sans"/>
                <a:sym typeface="Nunito Sans"/>
              </a:endParaRPr>
            </a:p>
          </p:txBody>
        </p:sp>
        <p:sp>
          <p:nvSpPr>
            <p:cNvPr id="76" name="Google Shape;76;p4"/>
            <p:cNvSpPr/>
            <p:nvPr/>
          </p:nvSpPr>
          <p:spPr>
            <a:xfrm>
              <a:off x="5983750" y="2887050"/>
              <a:ext cx="1906800" cy="1906800"/>
            </a:xfrm>
            <a:prstGeom prst="ellipse">
              <a:avLst/>
            </a:prstGeom>
            <a:solidFill>
              <a:srgbClr val="ED003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Nunito Sans"/>
                  <a:ea typeface="Nunito Sans"/>
                  <a:cs typeface="Nunito Sans"/>
                  <a:sym typeface="Nunito Sans"/>
                </a:rPr>
                <a:t>GUESTS</a:t>
              </a:r>
              <a:endParaRPr b="0" i="0" sz="1000" u="none" cap="none" strike="noStrike">
                <a:solidFill>
                  <a:srgbClr val="FFFFFF"/>
                </a:solidFill>
                <a:latin typeface="Nunito Sans"/>
                <a:ea typeface="Nunito Sans"/>
                <a:cs typeface="Nunito Sans"/>
                <a:sym typeface="Nunito Sans"/>
              </a:endParaRPr>
            </a:p>
          </p:txBody>
        </p:sp>
      </p:grpSp>
      <p:sp>
        <p:nvSpPr>
          <p:cNvPr id="77" name="Google Shape;77;p4"/>
          <p:cNvSpPr/>
          <p:nvPr/>
        </p:nvSpPr>
        <p:spPr>
          <a:xfrm>
            <a:off x="4701175" y="1518350"/>
            <a:ext cx="2106600" cy="21066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666666"/>
                </a:solidFill>
                <a:latin typeface="Nunito Sans"/>
                <a:ea typeface="Nunito Sans"/>
                <a:cs typeface="Nunito Sans"/>
                <a:sym typeface="Nunito Sans"/>
              </a:rPr>
              <a:t>HOTEL</a:t>
            </a:r>
            <a:endParaRPr b="0" i="0" sz="1400" u="none" cap="none" strike="noStrike">
              <a:solidFill>
                <a:srgbClr val="666666"/>
              </a:solidFill>
              <a:latin typeface="Nunito Sans"/>
              <a:ea typeface="Nunito Sans"/>
              <a:cs typeface="Nunito Sans"/>
              <a:sym typeface="Nunito Sans"/>
            </a:endParaRPr>
          </a:p>
        </p:txBody>
      </p:sp>
      <p:sp>
        <p:nvSpPr>
          <p:cNvPr id="78" name="Google Shape;78;p4"/>
          <p:cNvSpPr/>
          <p:nvPr/>
        </p:nvSpPr>
        <p:spPr>
          <a:xfrm>
            <a:off x="4840050" y="1651475"/>
            <a:ext cx="1829100" cy="1829100"/>
          </a:xfrm>
          <a:prstGeom prst="donut">
            <a:avLst>
              <a:gd fmla="val 11468"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9" name="Google Shape;79;p4"/>
          <p:cNvGrpSpPr/>
          <p:nvPr/>
        </p:nvGrpSpPr>
        <p:grpSpPr>
          <a:xfrm>
            <a:off x="6775077" y="1071253"/>
            <a:ext cx="332670" cy="332670"/>
            <a:chOff x="6649150" y="309350"/>
            <a:chExt cx="395800" cy="395800"/>
          </a:xfrm>
        </p:grpSpPr>
        <p:sp>
          <p:nvSpPr>
            <p:cNvPr id="80" name="Google Shape;80;p4"/>
            <p:cNvSpPr/>
            <p:nvPr/>
          </p:nvSpPr>
          <p:spPr>
            <a:xfrm>
              <a:off x="6649150" y="309350"/>
              <a:ext cx="395800" cy="395800"/>
            </a:xfrm>
            <a:custGeom>
              <a:rect b="b" l="l" r="r" t="t"/>
              <a:pathLst>
                <a:path extrusionOk="0" fill="none" h="15832" w="15832">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4"/>
            <p:cNvSpPr/>
            <p:nvPr/>
          </p:nvSpPr>
          <p:spPr>
            <a:xfrm>
              <a:off x="6673500" y="333700"/>
              <a:ext cx="347100" cy="347100"/>
            </a:xfrm>
            <a:custGeom>
              <a:rect b="b" l="l" r="r" t="t"/>
              <a:pathLst>
                <a:path extrusionOk="0" fill="none" h="13884" w="13884">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4"/>
            <p:cNvSpPr/>
            <p:nvPr/>
          </p:nvSpPr>
          <p:spPr>
            <a:xfrm>
              <a:off x="6848850" y="397625"/>
              <a:ext cx="54825" cy="169300"/>
            </a:xfrm>
            <a:custGeom>
              <a:rect b="b" l="l" r="r" t="t"/>
              <a:pathLst>
                <a:path extrusionOk="0" fill="none" h="6772" w="2193">
                  <a:moveTo>
                    <a:pt x="1" y="1"/>
                  </a:moveTo>
                  <a:lnTo>
                    <a:pt x="1" y="4580"/>
                  </a:lnTo>
                  <a:lnTo>
                    <a:pt x="2193" y="677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4"/>
            <p:cNvSpPr/>
            <p:nvPr/>
          </p:nvSpPr>
          <p:spPr>
            <a:xfrm>
              <a:off x="6847025" y="333700"/>
              <a:ext cx="25" cy="29250"/>
            </a:xfrm>
            <a:custGeom>
              <a:rect b="b" l="l" r="r" t="t"/>
              <a:pathLst>
                <a:path extrusionOk="0" fill="none" h="1170" w="1">
                  <a:moveTo>
                    <a:pt x="1" y="1170"/>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4"/>
            <p:cNvSpPr/>
            <p:nvPr/>
          </p:nvSpPr>
          <p:spPr>
            <a:xfrm>
              <a:off x="6760575" y="356850"/>
              <a:ext cx="25" cy="25"/>
            </a:xfrm>
            <a:custGeom>
              <a:rect b="b" l="l" r="r" t="t"/>
              <a:pathLst>
                <a:path extrusionOk="0" fill="none" h="1" w="1">
                  <a:moveTo>
                    <a:pt x="1"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4"/>
            <p:cNvSpPr/>
            <p:nvPr/>
          </p:nvSpPr>
          <p:spPr>
            <a:xfrm>
              <a:off x="6760575" y="356850"/>
              <a:ext cx="14025" cy="24975"/>
            </a:xfrm>
            <a:custGeom>
              <a:rect b="b" l="l" r="r" t="t"/>
              <a:pathLst>
                <a:path extrusionOk="0" fill="none" h="999" w="561">
                  <a:moveTo>
                    <a:pt x="1" y="0"/>
                  </a:moveTo>
                  <a:lnTo>
                    <a:pt x="561" y="9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4"/>
            <p:cNvSpPr/>
            <p:nvPr/>
          </p:nvSpPr>
          <p:spPr>
            <a:xfrm>
              <a:off x="6696650" y="420775"/>
              <a:ext cx="25" cy="25"/>
            </a:xfrm>
            <a:custGeom>
              <a:rect b="b" l="l" r="r" t="t"/>
              <a:pathLst>
                <a:path extrusionOk="0" fill="none" h="1" w="1">
                  <a:moveTo>
                    <a:pt x="0"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4"/>
            <p:cNvSpPr/>
            <p:nvPr/>
          </p:nvSpPr>
          <p:spPr>
            <a:xfrm>
              <a:off x="6696650" y="420775"/>
              <a:ext cx="24975" cy="14025"/>
            </a:xfrm>
            <a:custGeom>
              <a:rect b="b" l="l" r="r" t="t"/>
              <a:pathLst>
                <a:path extrusionOk="0" fill="none" h="561" w="999">
                  <a:moveTo>
                    <a:pt x="0" y="0"/>
                  </a:moveTo>
                  <a:lnTo>
                    <a:pt x="999" y="56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4"/>
            <p:cNvSpPr/>
            <p:nvPr/>
          </p:nvSpPr>
          <p:spPr>
            <a:xfrm>
              <a:off x="6673500" y="507225"/>
              <a:ext cx="29250" cy="25"/>
            </a:xfrm>
            <a:custGeom>
              <a:rect b="b" l="l" r="r" t="t"/>
              <a:pathLst>
                <a:path extrusionOk="0" fill="none" h="1" w="1170">
                  <a:moveTo>
                    <a:pt x="1" y="1"/>
                  </a:moveTo>
                  <a:lnTo>
                    <a:pt x="117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4"/>
            <p:cNvSpPr/>
            <p:nvPr/>
          </p:nvSpPr>
          <p:spPr>
            <a:xfrm>
              <a:off x="6696650" y="593700"/>
              <a:ext cx="25" cy="25"/>
            </a:xfrm>
            <a:custGeom>
              <a:rect b="b" l="l" r="r" t="t"/>
              <a:pathLst>
                <a:path extrusionOk="0" fill="none" h="1" w="1">
                  <a:moveTo>
                    <a:pt x="0"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4"/>
            <p:cNvSpPr/>
            <p:nvPr/>
          </p:nvSpPr>
          <p:spPr>
            <a:xfrm>
              <a:off x="6696650" y="579700"/>
              <a:ext cx="24975" cy="14025"/>
            </a:xfrm>
            <a:custGeom>
              <a:rect b="b" l="l" r="r" t="t"/>
              <a:pathLst>
                <a:path extrusionOk="0" fill="none" h="561" w="999">
                  <a:moveTo>
                    <a:pt x="0" y="560"/>
                  </a:moveTo>
                  <a:lnTo>
                    <a:pt x="999"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4"/>
            <p:cNvSpPr/>
            <p:nvPr/>
          </p:nvSpPr>
          <p:spPr>
            <a:xfrm>
              <a:off x="6760575" y="632675"/>
              <a:ext cx="14025" cy="24975"/>
            </a:xfrm>
            <a:custGeom>
              <a:rect b="b" l="l" r="r" t="t"/>
              <a:pathLst>
                <a:path extrusionOk="0" fill="none" h="999" w="561">
                  <a:moveTo>
                    <a:pt x="1" y="999"/>
                  </a:moveTo>
                  <a:lnTo>
                    <a:pt x="56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4"/>
            <p:cNvSpPr/>
            <p:nvPr/>
          </p:nvSpPr>
          <p:spPr>
            <a:xfrm>
              <a:off x="6760575" y="657625"/>
              <a:ext cx="25" cy="25"/>
            </a:xfrm>
            <a:custGeom>
              <a:rect b="b" l="l" r="r" t="t"/>
              <a:pathLst>
                <a:path extrusionOk="0" fill="none" h="1" w="1">
                  <a:moveTo>
                    <a:pt x="1" y="1"/>
                  </a:moveTo>
                  <a:lnTo>
                    <a:pt x="1"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4"/>
            <p:cNvSpPr/>
            <p:nvPr/>
          </p:nvSpPr>
          <p:spPr>
            <a:xfrm>
              <a:off x="6847025" y="651550"/>
              <a:ext cx="25" cy="29250"/>
            </a:xfrm>
            <a:custGeom>
              <a:rect b="b" l="l" r="r" t="t"/>
              <a:pathLst>
                <a:path extrusionOk="0" fill="none" h="1170" w="1">
                  <a:moveTo>
                    <a:pt x="1" y="0"/>
                  </a:moveTo>
                  <a:lnTo>
                    <a:pt x="1" y="116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4"/>
            <p:cNvSpPr/>
            <p:nvPr/>
          </p:nvSpPr>
          <p:spPr>
            <a:xfrm>
              <a:off x="6919500" y="632675"/>
              <a:ext cx="14025" cy="24975"/>
            </a:xfrm>
            <a:custGeom>
              <a:rect b="b" l="l" r="r" t="t"/>
              <a:pathLst>
                <a:path extrusionOk="0" fill="none" h="999" w="561">
                  <a:moveTo>
                    <a:pt x="560" y="999"/>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4"/>
            <p:cNvSpPr/>
            <p:nvPr/>
          </p:nvSpPr>
          <p:spPr>
            <a:xfrm>
              <a:off x="6933500" y="657625"/>
              <a:ext cx="25" cy="25"/>
            </a:xfrm>
            <a:custGeom>
              <a:rect b="b" l="l" r="r" t="t"/>
              <a:pathLst>
                <a:path extrusionOk="0" fill="none" h="1" w="1">
                  <a:moveTo>
                    <a:pt x="0"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4"/>
            <p:cNvSpPr/>
            <p:nvPr/>
          </p:nvSpPr>
          <p:spPr>
            <a:xfrm>
              <a:off x="6972475" y="579700"/>
              <a:ext cx="24975" cy="14025"/>
            </a:xfrm>
            <a:custGeom>
              <a:rect b="b" l="l" r="r" t="t"/>
              <a:pathLst>
                <a:path extrusionOk="0" fill="none" h="561" w="999">
                  <a:moveTo>
                    <a:pt x="999" y="56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4"/>
            <p:cNvSpPr/>
            <p:nvPr/>
          </p:nvSpPr>
          <p:spPr>
            <a:xfrm>
              <a:off x="6997425" y="593700"/>
              <a:ext cx="25" cy="25"/>
            </a:xfrm>
            <a:custGeom>
              <a:rect b="b" l="l" r="r" t="t"/>
              <a:pathLst>
                <a:path extrusionOk="0" fill="none" h="1" w="1">
                  <a:moveTo>
                    <a:pt x="1"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4"/>
            <p:cNvSpPr/>
            <p:nvPr/>
          </p:nvSpPr>
          <p:spPr>
            <a:xfrm>
              <a:off x="6991350" y="507225"/>
              <a:ext cx="29250" cy="25"/>
            </a:xfrm>
            <a:custGeom>
              <a:rect b="b" l="l" r="r" t="t"/>
              <a:pathLst>
                <a:path extrusionOk="0" fill="none" h="1" w="1170">
                  <a:moveTo>
                    <a:pt x="1169" y="1"/>
                  </a:moveTo>
                  <a:lnTo>
                    <a:pt x="0"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4"/>
            <p:cNvSpPr/>
            <p:nvPr/>
          </p:nvSpPr>
          <p:spPr>
            <a:xfrm>
              <a:off x="6972475" y="420775"/>
              <a:ext cx="24975" cy="14025"/>
            </a:xfrm>
            <a:custGeom>
              <a:rect b="b" l="l" r="r" t="t"/>
              <a:pathLst>
                <a:path extrusionOk="0" fill="none" h="561" w="999">
                  <a:moveTo>
                    <a:pt x="0" y="561"/>
                  </a:moveTo>
                  <a:lnTo>
                    <a:pt x="999"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4"/>
            <p:cNvSpPr/>
            <p:nvPr/>
          </p:nvSpPr>
          <p:spPr>
            <a:xfrm>
              <a:off x="6997425" y="420775"/>
              <a:ext cx="25" cy="25"/>
            </a:xfrm>
            <a:custGeom>
              <a:rect b="b" l="l" r="r" t="t"/>
              <a:pathLst>
                <a:path extrusionOk="0" fill="none" h="1" w="1">
                  <a:moveTo>
                    <a:pt x="1" y="0"/>
                  </a:move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4"/>
            <p:cNvSpPr/>
            <p:nvPr/>
          </p:nvSpPr>
          <p:spPr>
            <a:xfrm>
              <a:off x="6919500" y="356850"/>
              <a:ext cx="14025" cy="24975"/>
            </a:xfrm>
            <a:custGeom>
              <a:rect b="b" l="l" r="r" t="t"/>
              <a:pathLst>
                <a:path extrusionOk="0" fill="none" h="999" w="561">
                  <a:moveTo>
                    <a:pt x="560" y="0"/>
                  </a:moveTo>
                  <a:lnTo>
                    <a:pt x="0" y="999"/>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4"/>
            <p:cNvSpPr/>
            <p:nvPr/>
          </p:nvSpPr>
          <p:spPr>
            <a:xfrm>
              <a:off x="6933500" y="356850"/>
              <a:ext cx="25" cy="25"/>
            </a:xfrm>
            <a:custGeom>
              <a:rect b="b" l="l" r="r" t="t"/>
              <a:pathLst>
                <a:path extrusionOk="0" fill="none" h="1" w="1">
                  <a:moveTo>
                    <a:pt x="0" y="0"/>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 name="Google Shape;103;p4"/>
          <p:cNvSpPr/>
          <p:nvPr/>
        </p:nvSpPr>
        <p:spPr>
          <a:xfrm>
            <a:off x="4437893" y="1123930"/>
            <a:ext cx="385895" cy="336746"/>
          </a:xfrm>
          <a:custGeom>
            <a:rect b="b" l="l" r="r" t="t"/>
            <a:pathLst>
              <a:path extrusionOk="0" fill="none" h="16026" w="18365">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4"/>
          <p:cNvSpPr/>
          <p:nvPr/>
        </p:nvSpPr>
        <p:spPr>
          <a:xfrm>
            <a:off x="4411811" y="3425150"/>
            <a:ext cx="320378" cy="337776"/>
          </a:xfrm>
          <a:custGeom>
            <a:rect b="b" l="l" r="r" t="t"/>
            <a:pathLst>
              <a:path extrusionOk="0" fill="none" h="16075" w="15247">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 name="Google Shape;105;p4"/>
          <p:cNvGrpSpPr/>
          <p:nvPr/>
        </p:nvGrpSpPr>
        <p:grpSpPr>
          <a:xfrm>
            <a:off x="6775077" y="3464761"/>
            <a:ext cx="320378" cy="320378"/>
            <a:chOff x="1278900" y="2333250"/>
            <a:chExt cx="381175" cy="381175"/>
          </a:xfrm>
        </p:grpSpPr>
        <p:sp>
          <p:nvSpPr>
            <p:cNvPr id="106" name="Google Shape;106;p4"/>
            <p:cNvSpPr/>
            <p:nvPr/>
          </p:nvSpPr>
          <p:spPr>
            <a:xfrm>
              <a:off x="1278900" y="2333250"/>
              <a:ext cx="381175" cy="381175"/>
            </a:xfrm>
            <a:custGeom>
              <a:rect b="b" l="l" r="r" t="t"/>
              <a:pathLst>
                <a:path extrusionOk="0" fill="none" h="15247" w="15247">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4"/>
            <p:cNvSpPr/>
            <p:nvPr/>
          </p:nvSpPr>
          <p:spPr>
            <a:xfrm>
              <a:off x="1525475" y="2503125"/>
              <a:ext cx="43875" cy="47525"/>
            </a:xfrm>
            <a:custGeom>
              <a:rect b="b" l="l" r="r" t="t"/>
              <a:pathLst>
                <a:path extrusionOk="0" fill="none" h="1901" w="1755">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4"/>
            <p:cNvSpPr/>
            <p:nvPr/>
          </p:nvSpPr>
          <p:spPr>
            <a:xfrm>
              <a:off x="1369600" y="2503125"/>
              <a:ext cx="43875" cy="47525"/>
            </a:xfrm>
            <a:custGeom>
              <a:rect b="b" l="l" r="r" t="t"/>
              <a:pathLst>
                <a:path extrusionOk="0" fill="none" h="1901" w="1755">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4"/>
            <p:cNvSpPr/>
            <p:nvPr/>
          </p:nvSpPr>
          <p:spPr>
            <a:xfrm>
              <a:off x="1369600" y="2604200"/>
              <a:ext cx="199750" cy="40825"/>
            </a:xfrm>
            <a:custGeom>
              <a:rect b="b" l="l" r="r" t="t"/>
              <a:pathLst>
                <a:path extrusionOk="0" fill="none" h="1633" w="799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transition spd="slow" p14:dur="800">
    <p:circl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3"/>
          <p:cNvSpPr txBox="1"/>
          <p:nvPr>
            <p:ph type="title"/>
          </p:nvPr>
        </p:nvSpPr>
        <p:spPr>
          <a:xfrm>
            <a:off x="511425" y="728870"/>
            <a:ext cx="3517200" cy="1530626"/>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The main objective of this project is to create a database management system for a hotel. </a:t>
            </a:r>
            <a:endParaRPr sz="2000"/>
          </a:p>
        </p:txBody>
      </p:sp>
      <p:sp>
        <p:nvSpPr>
          <p:cNvPr id="115" name="Google Shape;115;p3"/>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16" name="Google Shape;116;p3"/>
          <p:cNvSpPr txBox="1"/>
          <p:nvPr>
            <p:ph idx="1" type="body"/>
          </p:nvPr>
        </p:nvSpPr>
        <p:spPr>
          <a:xfrm>
            <a:off x="511425" y="2160104"/>
            <a:ext cx="3517200" cy="239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600"/>
              </a:spcBef>
              <a:spcAft>
                <a:spcPts val="0"/>
              </a:spcAft>
              <a:buSzPts val="1200"/>
              <a:buNone/>
            </a:pPr>
            <a:r>
              <a:t/>
            </a:r>
            <a:endParaRPr/>
          </a:p>
          <a:p>
            <a:pPr indent="0" lvl="0" marL="0" rtl="0" algn="l">
              <a:lnSpc>
                <a:spcPct val="115000"/>
              </a:lnSpc>
              <a:spcBef>
                <a:spcPts val="600"/>
              </a:spcBef>
              <a:spcAft>
                <a:spcPts val="0"/>
              </a:spcAft>
              <a:buSzPts val="1200"/>
              <a:buNone/>
            </a:pPr>
            <a:r>
              <a:rPr lang="en"/>
              <a:t>The main objective of a hotel management system is to automate and streamline the operations and administration of a hotel, including functions such as reservations, front desk management, room management, billing and accounting, and reporting. It is designed to improve efficiency, increase revenue, and provide a better guest experience.</a:t>
            </a:r>
            <a:endParaRPr/>
          </a:p>
        </p:txBody>
      </p:sp>
      <p:pic>
        <p:nvPicPr>
          <p:cNvPr descr="Image result for hotel" id="117" name="Google Shape;117;p3"/>
          <p:cNvPicPr preferRelativeResize="0"/>
          <p:nvPr/>
        </p:nvPicPr>
        <p:blipFill rotWithShape="1">
          <a:blip r:embed="rId4">
            <a:alphaModFix/>
          </a:blip>
          <a:srcRect b="0" l="9195" r="31456" t="0"/>
          <a:stretch/>
        </p:blipFill>
        <p:spPr>
          <a:xfrm>
            <a:off x="4572000" y="49"/>
            <a:ext cx="4578774" cy="5143451"/>
          </a:xfrm>
          <a:prstGeom prst="rect">
            <a:avLst/>
          </a:prstGeom>
          <a:noFill/>
          <a:ln>
            <a:noFill/>
          </a:ln>
        </p:spPr>
      </p:pic>
    </p:spTree>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7"/>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23" name="Google Shape;123;p7"/>
          <p:cNvPicPr preferRelativeResize="0"/>
          <p:nvPr/>
        </p:nvPicPr>
        <p:blipFill rotWithShape="1">
          <a:blip r:embed="rId3">
            <a:alphaModFix/>
          </a:blip>
          <a:srcRect b="0" l="0" r="0" t="0"/>
          <a:stretch/>
        </p:blipFill>
        <p:spPr>
          <a:xfrm>
            <a:off x="1817775" y="518675"/>
            <a:ext cx="7179773" cy="4359124"/>
          </a:xfrm>
          <a:prstGeom prst="rect">
            <a:avLst/>
          </a:prstGeom>
          <a:noFill/>
          <a:ln>
            <a:noFill/>
          </a:ln>
        </p:spPr>
      </p:pic>
      <p:sp>
        <p:nvSpPr>
          <p:cNvPr id="124" name="Google Shape;124;p7"/>
          <p:cNvSpPr txBox="1"/>
          <p:nvPr/>
        </p:nvSpPr>
        <p:spPr>
          <a:xfrm>
            <a:off x="75750" y="96400"/>
            <a:ext cx="39660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300">
                <a:solidFill>
                  <a:schemeClr val="lt1"/>
                </a:solidFill>
                <a:latin typeface="Nunito Sans"/>
                <a:ea typeface="Nunito Sans"/>
                <a:cs typeface="Nunito Sans"/>
                <a:sym typeface="Nunito Sans"/>
              </a:rPr>
              <a:t>ER Diagram</a:t>
            </a:r>
            <a:endParaRPr sz="2300">
              <a:solidFill>
                <a:schemeClr val="lt1"/>
              </a:solidFill>
              <a:latin typeface="Nunito Sans"/>
              <a:ea typeface="Nunito Sans"/>
              <a:cs typeface="Nunito Sans"/>
              <a:sym typeface="Nunito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30" name="Google Shape;130;p2"/>
          <p:cNvSpPr txBox="1"/>
          <p:nvPr>
            <p:ph idx="2" type="body"/>
          </p:nvPr>
        </p:nvSpPr>
        <p:spPr>
          <a:xfrm>
            <a:off x="4768925" y="226075"/>
            <a:ext cx="3470700" cy="35229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AutoNum type="arabicPeriod"/>
            </a:pPr>
            <a:r>
              <a:rPr lang="en" sz="1100"/>
              <a:t>Addresses</a:t>
            </a:r>
            <a:endParaRPr sz="1100"/>
          </a:p>
          <a:p>
            <a:pPr indent="-298450" lvl="0" marL="457200" rtl="0" algn="l">
              <a:lnSpc>
                <a:spcPct val="115000"/>
              </a:lnSpc>
              <a:spcBef>
                <a:spcPts val="1000"/>
              </a:spcBef>
              <a:spcAft>
                <a:spcPts val="0"/>
              </a:spcAft>
              <a:buSzPts val="1100"/>
              <a:buAutoNum type="arabicPeriod"/>
            </a:pPr>
            <a:r>
              <a:rPr lang="en" sz="1100"/>
              <a:t>Hotel chain</a:t>
            </a:r>
            <a:endParaRPr sz="1100"/>
          </a:p>
          <a:p>
            <a:pPr indent="-298450" lvl="0" marL="457200" rtl="0" algn="l">
              <a:lnSpc>
                <a:spcPct val="115000"/>
              </a:lnSpc>
              <a:spcBef>
                <a:spcPts val="1000"/>
              </a:spcBef>
              <a:spcAft>
                <a:spcPts val="0"/>
              </a:spcAft>
              <a:buSzPts val="1100"/>
              <a:buAutoNum type="arabicPeriod"/>
            </a:pPr>
            <a:r>
              <a:rPr lang="en" sz="1100"/>
              <a:t>Hotel</a:t>
            </a:r>
            <a:endParaRPr sz="1100"/>
          </a:p>
          <a:p>
            <a:pPr indent="-298450" lvl="0" marL="457200" rtl="0" algn="l">
              <a:lnSpc>
                <a:spcPct val="115000"/>
              </a:lnSpc>
              <a:spcBef>
                <a:spcPts val="1000"/>
              </a:spcBef>
              <a:spcAft>
                <a:spcPts val="0"/>
              </a:spcAft>
              <a:buSzPts val="1100"/>
              <a:buAutoNum type="arabicPeriod"/>
            </a:pPr>
            <a:r>
              <a:rPr lang="en" sz="1100"/>
              <a:t>Hotel chain has hotel</a:t>
            </a:r>
            <a:endParaRPr sz="1100"/>
          </a:p>
          <a:p>
            <a:pPr indent="-298450" lvl="0" marL="457200" rtl="0" algn="l">
              <a:lnSpc>
                <a:spcPct val="115000"/>
              </a:lnSpc>
              <a:spcBef>
                <a:spcPts val="1000"/>
              </a:spcBef>
              <a:spcAft>
                <a:spcPts val="0"/>
              </a:spcAft>
              <a:buSzPts val="1100"/>
              <a:buAutoNum type="arabicPeriod"/>
            </a:pPr>
            <a:r>
              <a:rPr lang="en" sz="1100"/>
              <a:t>Bookings</a:t>
            </a:r>
            <a:endParaRPr sz="1100"/>
          </a:p>
          <a:p>
            <a:pPr indent="-298450" lvl="0" marL="457200" rtl="0" algn="l">
              <a:lnSpc>
                <a:spcPct val="115000"/>
              </a:lnSpc>
              <a:spcBef>
                <a:spcPts val="1000"/>
              </a:spcBef>
              <a:spcAft>
                <a:spcPts val="0"/>
              </a:spcAft>
              <a:buSzPts val="1100"/>
              <a:buAutoNum type="arabicPeriod"/>
            </a:pPr>
            <a:r>
              <a:rPr lang="en" sz="1100"/>
              <a:t>Rooms Booked</a:t>
            </a:r>
            <a:endParaRPr sz="1100"/>
          </a:p>
          <a:p>
            <a:pPr indent="-298450" lvl="0" marL="457200" rtl="0" algn="l">
              <a:lnSpc>
                <a:spcPct val="115000"/>
              </a:lnSpc>
              <a:spcBef>
                <a:spcPts val="1000"/>
              </a:spcBef>
              <a:spcAft>
                <a:spcPts val="0"/>
              </a:spcAft>
              <a:buSzPts val="1100"/>
              <a:buAutoNum type="arabicPeriod"/>
            </a:pPr>
            <a:r>
              <a:rPr lang="en" sz="1100"/>
              <a:t>Department </a:t>
            </a:r>
            <a:endParaRPr sz="1100"/>
          </a:p>
          <a:p>
            <a:pPr indent="-298450" lvl="0" marL="457200" rtl="0" algn="l">
              <a:lnSpc>
                <a:spcPct val="115000"/>
              </a:lnSpc>
              <a:spcBef>
                <a:spcPts val="1000"/>
              </a:spcBef>
              <a:spcAft>
                <a:spcPts val="0"/>
              </a:spcAft>
              <a:buSzPts val="1100"/>
              <a:buAutoNum type="arabicPeriod"/>
            </a:pPr>
            <a:r>
              <a:rPr lang="en" sz="1100"/>
              <a:t>Employees</a:t>
            </a:r>
            <a:endParaRPr sz="1100"/>
          </a:p>
          <a:p>
            <a:pPr indent="-298450" lvl="0" marL="457200" rtl="0" algn="l">
              <a:lnSpc>
                <a:spcPct val="115000"/>
              </a:lnSpc>
              <a:spcBef>
                <a:spcPts val="1000"/>
              </a:spcBef>
              <a:spcAft>
                <a:spcPts val="0"/>
              </a:spcAft>
              <a:buSzPts val="1100"/>
              <a:buAutoNum type="arabicPeriod"/>
            </a:pPr>
            <a:r>
              <a:rPr lang="en" sz="1100"/>
              <a:t>Guests</a:t>
            </a:r>
            <a:endParaRPr sz="1100"/>
          </a:p>
          <a:p>
            <a:pPr indent="-298450" lvl="0" marL="457200" rtl="0" algn="l">
              <a:lnSpc>
                <a:spcPct val="115000"/>
              </a:lnSpc>
              <a:spcBef>
                <a:spcPts val="1000"/>
              </a:spcBef>
              <a:spcAft>
                <a:spcPts val="0"/>
              </a:spcAft>
              <a:buSzPts val="1100"/>
              <a:buAutoNum type="arabicPeriod"/>
            </a:pPr>
            <a:r>
              <a:rPr lang="en" sz="1100"/>
              <a:t>Hotel services</a:t>
            </a:r>
            <a:endParaRPr sz="1100"/>
          </a:p>
          <a:p>
            <a:pPr indent="-298450" lvl="0" marL="457200" rtl="0" algn="l">
              <a:lnSpc>
                <a:spcPct val="115000"/>
              </a:lnSpc>
              <a:spcBef>
                <a:spcPts val="1000"/>
              </a:spcBef>
              <a:spcAft>
                <a:spcPts val="0"/>
              </a:spcAft>
              <a:buSzPts val="1100"/>
              <a:buAutoNum type="arabicPeriod"/>
            </a:pPr>
            <a:r>
              <a:rPr lang="en" sz="1100"/>
              <a:t>Hotel services used by guests</a:t>
            </a:r>
            <a:endParaRPr sz="1100"/>
          </a:p>
          <a:p>
            <a:pPr indent="-298450" lvl="0" marL="457200" rtl="0" algn="l">
              <a:lnSpc>
                <a:spcPct val="115000"/>
              </a:lnSpc>
              <a:spcBef>
                <a:spcPts val="1000"/>
              </a:spcBef>
              <a:spcAft>
                <a:spcPts val="0"/>
              </a:spcAft>
              <a:buSzPts val="1100"/>
              <a:buAutoNum type="arabicPeriod"/>
            </a:pPr>
            <a:r>
              <a:rPr lang="en" sz="1100"/>
              <a:t>Room type</a:t>
            </a:r>
            <a:endParaRPr sz="1100"/>
          </a:p>
          <a:p>
            <a:pPr indent="-298450" lvl="0" marL="457200" rtl="0" algn="l">
              <a:lnSpc>
                <a:spcPct val="115000"/>
              </a:lnSpc>
              <a:spcBef>
                <a:spcPts val="1000"/>
              </a:spcBef>
              <a:spcAft>
                <a:spcPts val="0"/>
              </a:spcAft>
              <a:buSzPts val="1100"/>
              <a:buAutoNum type="arabicPeriod"/>
            </a:pPr>
            <a:r>
              <a:rPr lang="en" sz="1100"/>
              <a:t>Rooms</a:t>
            </a:r>
            <a:endParaRPr sz="1100"/>
          </a:p>
          <a:p>
            <a:pPr indent="-298450" lvl="0" marL="457200" rtl="0" algn="l">
              <a:lnSpc>
                <a:spcPct val="115000"/>
              </a:lnSpc>
              <a:spcBef>
                <a:spcPts val="1000"/>
              </a:spcBef>
              <a:spcAft>
                <a:spcPts val="0"/>
              </a:spcAft>
              <a:buSzPts val="1100"/>
              <a:buAutoNum type="arabicPeriod"/>
            </a:pPr>
            <a:r>
              <a:rPr lang="en" sz="1100"/>
              <a:t>Room rate discount</a:t>
            </a:r>
            <a:endParaRPr sz="1100"/>
          </a:p>
          <a:p>
            <a:pPr indent="-298450" lvl="0" marL="457200" rtl="0" algn="l">
              <a:lnSpc>
                <a:spcPct val="115000"/>
              </a:lnSpc>
              <a:spcBef>
                <a:spcPts val="1000"/>
              </a:spcBef>
              <a:spcAft>
                <a:spcPts val="0"/>
              </a:spcAft>
              <a:buSzPts val="1100"/>
              <a:buAutoNum type="arabicPeriod"/>
            </a:pPr>
            <a:r>
              <a:rPr lang="en" sz="1100"/>
              <a:t>Star ratings</a:t>
            </a:r>
            <a:endParaRPr sz="1100"/>
          </a:p>
        </p:txBody>
      </p:sp>
      <p:sp>
        <p:nvSpPr>
          <p:cNvPr id="131" name="Google Shape;131;p2"/>
          <p:cNvSpPr txBox="1"/>
          <p:nvPr>
            <p:ph type="title"/>
          </p:nvPr>
        </p:nvSpPr>
        <p:spPr>
          <a:xfrm>
            <a:off x="530225" y="1879826"/>
            <a:ext cx="3246900" cy="106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sz="2600"/>
              <a:t>List of Tables</a:t>
            </a:r>
            <a:r>
              <a:rPr lang="en" sz="2600"/>
              <a:t> </a:t>
            </a:r>
            <a:endParaRPr sz="2600"/>
          </a:p>
        </p:txBody>
      </p:sp>
      <p:grpSp>
        <p:nvGrpSpPr>
          <p:cNvPr id="132" name="Google Shape;132;p2"/>
          <p:cNvGrpSpPr/>
          <p:nvPr/>
        </p:nvGrpSpPr>
        <p:grpSpPr>
          <a:xfrm>
            <a:off x="3098424" y="1983342"/>
            <a:ext cx="454792" cy="393598"/>
            <a:chOff x="1923675" y="1633650"/>
            <a:chExt cx="436000" cy="435975"/>
          </a:xfrm>
        </p:grpSpPr>
        <p:sp>
          <p:nvSpPr>
            <p:cNvPr id="133" name="Google Shape;133;p2"/>
            <p:cNvSpPr/>
            <p:nvPr/>
          </p:nvSpPr>
          <p:spPr>
            <a:xfrm>
              <a:off x="2209250" y="1633650"/>
              <a:ext cx="150425" cy="150425"/>
            </a:xfrm>
            <a:custGeom>
              <a:rect b="b" l="l" r="r" t="t"/>
              <a:pathLst>
                <a:path extrusionOk="0" fill="none" h="6017" w="6017">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
            <p:cNvSpPr/>
            <p:nvPr/>
          </p:nvSpPr>
          <p:spPr>
            <a:xfrm>
              <a:off x="2019900" y="1757250"/>
              <a:ext cx="261825" cy="261850"/>
            </a:xfrm>
            <a:custGeom>
              <a:rect b="b" l="l" r="r" t="t"/>
              <a:pathLst>
                <a:path extrusionOk="0" fill="none" h="10474" w="10473">
                  <a:moveTo>
                    <a:pt x="10473" y="1"/>
                  </a:moveTo>
                  <a:lnTo>
                    <a:pt x="0" y="10473"/>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2"/>
            <p:cNvSpPr/>
            <p:nvPr/>
          </p:nvSpPr>
          <p:spPr>
            <a:xfrm>
              <a:off x="1923675" y="1681150"/>
              <a:ext cx="388500" cy="388475"/>
            </a:xfrm>
            <a:custGeom>
              <a:rect b="b" l="l" r="r" t="t"/>
              <a:pathLst>
                <a:path extrusionOk="0" fill="none" h="15539" w="1554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
            <p:cNvSpPr/>
            <p:nvPr/>
          </p:nvSpPr>
          <p:spPr>
            <a:xfrm>
              <a:off x="1974225" y="1711575"/>
              <a:ext cx="261825" cy="261850"/>
            </a:xfrm>
            <a:custGeom>
              <a:rect b="b" l="l" r="r" t="t"/>
              <a:pathLst>
                <a:path extrusionOk="0" fill="none" h="10474" w="10473">
                  <a:moveTo>
                    <a:pt x="0" y="10474"/>
                  </a:moveTo>
                  <a:lnTo>
                    <a:pt x="10473" y="1"/>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2"/>
            <p:cNvSpPr/>
            <p:nvPr/>
          </p:nvSpPr>
          <p:spPr>
            <a:xfrm>
              <a:off x="1934650" y="2014200"/>
              <a:ext cx="44475" cy="44475"/>
            </a:xfrm>
            <a:custGeom>
              <a:rect b="b" l="l" r="r" t="t"/>
              <a:pathLst>
                <a:path extrusionOk="0" fill="none" h="1779" w="1779">
                  <a:moveTo>
                    <a:pt x="1778" y="1778"/>
                  </a:moveTo>
                  <a:lnTo>
                    <a:pt x="0" y="0"/>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
            <p:cNvSpPr/>
            <p:nvPr/>
          </p:nvSpPr>
          <p:spPr>
            <a:xfrm>
              <a:off x="1944375" y="1947225"/>
              <a:ext cx="101725" cy="101700"/>
            </a:xfrm>
            <a:custGeom>
              <a:rect b="b" l="l" r="r" t="t"/>
              <a:pathLst>
                <a:path extrusionOk="0" fill="none" h="4068" w="4069">
                  <a:moveTo>
                    <a:pt x="1" y="49"/>
                  </a:moveTo>
                  <a:lnTo>
                    <a:pt x="1" y="49"/>
                  </a:lnTo>
                  <a:lnTo>
                    <a:pt x="25" y="0"/>
                  </a:lnTo>
                  <a:lnTo>
                    <a:pt x="25" y="0"/>
                  </a:lnTo>
                  <a:lnTo>
                    <a:pt x="4068" y="4043"/>
                  </a:lnTo>
                  <a:lnTo>
                    <a:pt x="4068" y="4043"/>
                  </a:lnTo>
                  <a:lnTo>
                    <a:pt x="4068" y="4043"/>
                  </a:lnTo>
                  <a:lnTo>
                    <a:pt x="4020" y="4068"/>
                  </a:lnTo>
                </a:path>
              </a:pathLst>
            </a:custGeom>
            <a:noFill/>
            <a:ln cap="rnd" cmpd="sng" w="121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mc:AlternateContent>
    <mc:Choice Requires="p14">
      <p:transition spd="slow" p14:dur="3400">
        <p14:reveal dir="l"/>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1d7e9012527_0_27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144" name="Google Shape;144;g1d7e9012527_0_275"/>
          <p:cNvPicPr preferRelativeResize="0"/>
          <p:nvPr/>
        </p:nvPicPr>
        <p:blipFill>
          <a:blip r:embed="rId3">
            <a:alphaModFix/>
          </a:blip>
          <a:stretch>
            <a:fillRect/>
          </a:stretch>
        </p:blipFill>
        <p:spPr>
          <a:xfrm>
            <a:off x="902125" y="612325"/>
            <a:ext cx="7654650" cy="4378776"/>
          </a:xfrm>
          <a:prstGeom prst="rect">
            <a:avLst/>
          </a:prstGeom>
          <a:noFill/>
          <a:ln>
            <a:noFill/>
          </a:ln>
        </p:spPr>
      </p:pic>
      <p:sp>
        <p:nvSpPr>
          <p:cNvPr id="145" name="Google Shape;145;g1d7e9012527_0_275"/>
          <p:cNvSpPr txBox="1"/>
          <p:nvPr/>
        </p:nvSpPr>
        <p:spPr>
          <a:xfrm>
            <a:off x="2734975" y="79600"/>
            <a:ext cx="35271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lt1"/>
                </a:solidFill>
                <a:latin typeface="Nunito Sans"/>
                <a:ea typeface="Nunito Sans"/>
                <a:cs typeface="Nunito Sans"/>
                <a:sym typeface="Nunito Sans"/>
              </a:rPr>
              <a:t>Schema Diagram</a:t>
            </a:r>
            <a:endParaRPr sz="2100">
              <a:solidFill>
                <a:schemeClr val="lt1"/>
              </a:solidFill>
              <a:latin typeface="Nunito Sans"/>
              <a:ea typeface="Nunito Sans"/>
              <a:cs typeface="Nunito Sans"/>
              <a:sym typeface="Nunito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67031"/>
        </a:solidFill>
      </p:bgPr>
    </p:bg>
    <p:spTree>
      <p:nvGrpSpPr>
        <p:cNvPr id="149" name="Shape 149"/>
        <p:cNvGrpSpPr/>
        <p:nvPr/>
      </p:nvGrpSpPr>
      <p:grpSpPr>
        <a:xfrm>
          <a:off x="0" y="0"/>
          <a:ext cx="0" cy="0"/>
          <a:chOff x="0" y="0"/>
          <a:chExt cx="0" cy="0"/>
        </a:xfrm>
      </p:grpSpPr>
      <p:pic>
        <p:nvPicPr>
          <p:cNvPr descr="aoc7tslb1o8-lauren-mancke.jpg" id="150" name="Google Shape;150;p8"/>
          <p:cNvPicPr preferRelativeResize="0"/>
          <p:nvPr/>
        </p:nvPicPr>
        <p:blipFill rotWithShape="1">
          <a:blip r:embed="rId3">
            <a:alphaModFix amt="29000"/>
          </a:blip>
          <a:srcRect b="0" l="0" r="0" t="0"/>
          <a:stretch/>
        </p:blipFill>
        <p:spPr>
          <a:xfrm>
            <a:off x="0" y="0"/>
            <a:ext cx="9144000" cy="5143496"/>
          </a:xfrm>
          <a:prstGeom prst="rect">
            <a:avLst/>
          </a:prstGeom>
          <a:noFill/>
          <a:ln>
            <a:noFill/>
          </a:ln>
        </p:spPr>
      </p:pic>
      <p:sp>
        <p:nvSpPr>
          <p:cNvPr id="151" name="Google Shape;151;p8"/>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52" name="Google Shape;152;p8"/>
          <p:cNvSpPr txBox="1"/>
          <p:nvPr>
            <p:ph idx="4294967295" type="title"/>
          </p:nvPr>
        </p:nvSpPr>
        <p:spPr>
          <a:xfrm>
            <a:off x="0" y="0"/>
            <a:ext cx="9144000" cy="5143451"/>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b="1" lang="en" sz="3600"/>
              <a:t>Let us begin exploring the TABLES</a:t>
            </a:r>
            <a:endParaRPr b="1" sz="3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9"/>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58" name="Google Shape;158;p9"/>
          <p:cNvSpPr/>
          <p:nvPr/>
        </p:nvSpPr>
        <p:spPr>
          <a:xfrm>
            <a:off x="0" y="0"/>
            <a:ext cx="9144000" cy="457200"/>
          </a:xfrm>
          <a:prstGeom prst="rect">
            <a:avLst/>
          </a:prstGeom>
          <a:noFill/>
          <a:ln>
            <a:noFill/>
          </a:ln>
        </p:spPr>
        <p:txBody>
          <a:bodyPr anchorCtr="0" anchor="ctr" bIns="45700" lIns="91425" spcFirstLastPara="1" rIns="91425" wrap="square" tIns="45700">
            <a:spAutoFit/>
          </a:bodyPr>
          <a:lstStyle/>
          <a:p>
            <a:pPr indent="0" lvl="0" marL="0" marR="0" rtl="0" algn="ctr">
              <a:lnSpc>
                <a:spcPct val="100000"/>
              </a:lnSpc>
              <a:spcBef>
                <a:spcPts val="0"/>
              </a:spcBef>
              <a:spcAft>
                <a:spcPts val="0"/>
              </a:spcAft>
              <a:buNone/>
            </a:pPr>
            <a:r>
              <a:rPr lang="en" sz="2100">
                <a:solidFill>
                  <a:schemeClr val="lt1"/>
                </a:solidFill>
              </a:rPr>
              <a:t>Employees Table </a:t>
            </a:r>
            <a:endParaRPr b="0" i="0" sz="2100" u="none" cap="none" strike="noStrike">
              <a:solidFill>
                <a:schemeClr val="lt1"/>
              </a:solidFill>
              <a:latin typeface="Arial"/>
              <a:ea typeface="Arial"/>
              <a:cs typeface="Arial"/>
              <a:sym typeface="Arial"/>
            </a:endParaRPr>
          </a:p>
        </p:txBody>
      </p:sp>
      <p:pic>
        <p:nvPicPr>
          <p:cNvPr id="159" name="Google Shape;159;p9"/>
          <p:cNvPicPr preferRelativeResize="0"/>
          <p:nvPr/>
        </p:nvPicPr>
        <p:blipFill>
          <a:blip r:embed="rId3">
            <a:alphaModFix/>
          </a:blip>
          <a:stretch>
            <a:fillRect/>
          </a:stretch>
        </p:blipFill>
        <p:spPr>
          <a:xfrm>
            <a:off x="677325" y="549050"/>
            <a:ext cx="7789334" cy="4381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0"/>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65" name="Google Shape;165;p10"/>
          <p:cNvSpPr/>
          <p:nvPr/>
        </p:nvSpPr>
        <p:spPr>
          <a:xfrm>
            <a:off x="0" y="0"/>
            <a:ext cx="9144000" cy="457200"/>
          </a:xfrm>
          <a:prstGeom prst="rect">
            <a:avLst/>
          </a:prstGeom>
          <a:noFill/>
          <a:ln>
            <a:noFill/>
          </a:ln>
        </p:spPr>
        <p:txBody>
          <a:bodyPr anchorCtr="0" anchor="ctr" bIns="45700" lIns="91425" spcFirstLastPara="1" rIns="91425" wrap="square" tIns="45700">
            <a:spAutoFit/>
          </a:bodyPr>
          <a:lstStyle/>
          <a:p>
            <a:pPr indent="0" lvl="0" marL="0" marR="0" rtl="0" algn="ctr">
              <a:lnSpc>
                <a:spcPct val="100000"/>
              </a:lnSpc>
              <a:spcBef>
                <a:spcPts val="0"/>
              </a:spcBef>
              <a:spcAft>
                <a:spcPts val="0"/>
              </a:spcAft>
              <a:buNone/>
            </a:pPr>
            <a:r>
              <a:rPr lang="en" sz="2100">
                <a:solidFill>
                  <a:schemeClr val="lt1"/>
                </a:solidFill>
              </a:rPr>
              <a:t>Addresses Table</a:t>
            </a:r>
            <a:endParaRPr b="0" i="0" sz="2100" u="none" cap="none" strike="noStrike">
              <a:solidFill>
                <a:schemeClr val="lt1"/>
              </a:solidFill>
              <a:latin typeface="Arial"/>
              <a:ea typeface="Arial"/>
              <a:cs typeface="Arial"/>
              <a:sym typeface="Arial"/>
            </a:endParaRPr>
          </a:p>
        </p:txBody>
      </p:sp>
      <p:pic>
        <p:nvPicPr>
          <p:cNvPr id="166" name="Google Shape;166;p10"/>
          <p:cNvPicPr preferRelativeResize="0"/>
          <p:nvPr/>
        </p:nvPicPr>
        <p:blipFill>
          <a:blip r:embed="rId3">
            <a:alphaModFix/>
          </a:blip>
          <a:stretch>
            <a:fillRect/>
          </a:stretch>
        </p:blipFill>
        <p:spPr>
          <a:xfrm>
            <a:off x="677338" y="566750"/>
            <a:ext cx="7789334" cy="4381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